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8" r:id="rId2"/>
    <p:sldMasterId id="2147483720" r:id="rId3"/>
  </p:sldMasterIdLst>
  <p:notesMasterIdLst>
    <p:notesMasterId r:id="rId41"/>
  </p:notesMasterIdLst>
  <p:sldIdLst>
    <p:sldId id="256" r:id="rId4"/>
    <p:sldId id="304" r:id="rId5"/>
    <p:sldId id="310" r:id="rId6"/>
    <p:sldId id="306" r:id="rId7"/>
    <p:sldId id="262" r:id="rId8"/>
    <p:sldId id="266" r:id="rId9"/>
    <p:sldId id="267" r:id="rId10"/>
    <p:sldId id="268" r:id="rId11"/>
    <p:sldId id="269" r:id="rId12"/>
    <p:sldId id="270" r:id="rId13"/>
    <p:sldId id="275" r:id="rId14"/>
    <p:sldId id="271" r:id="rId15"/>
    <p:sldId id="277" r:id="rId16"/>
    <p:sldId id="278" r:id="rId17"/>
    <p:sldId id="279" r:id="rId18"/>
    <p:sldId id="281" r:id="rId19"/>
    <p:sldId id="308" r:id="rId20"/>
    <p:sldId id="282" r:id="rId21"/>
    <p:sldId id="283" r:id="rId22"/>
    <p:sldId id="284" r:id="rId23"/>
    <p:sldId id="287" r:id="rId24"/>
    <p:sldId id="285" r:id="rId25"/>
    <p:sldId id="286" r:id="rId26"/>
    <p:sldId id="289" r:id="rId27"/>
    <p:sldId id="292" r:id="rId28"/>
    <p:sldId id="263" r:id="rId29"/>
    <p:sldId id="265" r:id="rId30"/>
    <p:sldId id="313" r:id="rId31"/>
    <p:sldId id="294" r:id="rId32"/>
    <p:sldId id="295" r:id="rId33"/>
    <p:sldId id="296" r:id="rId34"/>
    <p:sldId id="301" r:id="rId35"/>
    <p:sldId id="311" r:id="rId36"/>
    <p:sldId id="312" r:id="rId37"/>
    <p:sldId id="307" r:id="rId38"/>
    <p:sldId id="299" r:id="rId39"/>
    <p:sldId id="258"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en Thi Kieu Thuong 20153728" initials="NTKT2" lastIdx="1" clrIdx="0">
    <p:extLst>
      <p:ext uri="{19B8F6BF-5375-455C-9EA6-DF929625EA0E}">
        <p15:presenceInfo xmlns:p15="http://schemas.microsoft.com/office/powerpoint/2012/main" userId="S::thuong.ntk153728@sis.hust.edu.vn::0dcae3b0-8a5c-4d59-81fe-4c813c64bfb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93245" autoAdjust="0"/>
  </p:normalViewPr>
  <p:slideViewPr>
    <p:cSldViewPr snapToGrid="0">
      <p:cViewPr varScale="1">
        <p:scale>
          <a:sx n="63" d="100"/>
          <a:sy n="63" d="100"/>
        </p:scale>
        <p:origin x="12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commentAuthors" Target="commen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8C1762-BE5A-44B8-B69B-639EB53AFBFD}" type="datetimeFigureOut">
              <a:rPr lang="en-US" smtClean="0"/>
              <a:t>7/13/2020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BEF7B6-A5A7-432B-A658-AC5C0D708E5F}" type="slidenum">
              <a:rPr lang="en-US" smtClean="0"/>
              <a:t>‹#›</a:t>
            </a:fld>
            <a:endParaRPr lang="en-US"/>
          </a:p>
        </p:txBody>
      </p:sp>
    </p:spTree>
    <p:extLst>
      <p:ext uri="{BB962C8B-B14F-4D97-AF65-F5344CB8AC3E}">
        <p14:creationId xmlns:p14="http://schemas.microsoft.com/office/powerpoint/2010/main" val="3702729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solidFill>
                  <a:srgbClr val="000000"/>
                </a:solidFill>
                <a:effectLst/>
                <a:latin typeface="Times New Roman" panose="02020603050405020304" pitchFamily="18" charset="0"/>
                <a:ea typeface="Times New Roman" panose="02020603050405020304" pitchFamily="18" charset="0"/>
              </a:rPr>
              <a:t>Quá trình tìm kiếm các thông tin, bài viết trên Internet sau đó lưu trữ dữ liệu dưới các file văn bản .txt. Công cụ để thu thập dữ liệu từ các Website được sử dụng ở đây là thư viện Python Scrapy.</a:t>
            </a:r>
            <a:r>
              <a:rPr lang="vi-VN" sz="1800" b="1" dirty="0">
                <a:solidFill>
                  <a:srgbClr val="000000"/>
                </a:solidFill>
                <a:effectLst/>
                <a:latin typeface="Times New Roman" panose="02020603050405020304" pitchFamily="18" charset="0"/>
                <a:ea typeface="Times New Roman" panose="02020603050405020304" pitchFamily="18" charset="0"/>
              </a:rPr>
              <a:t> </a:t>
            </a:r>
            <a:endParaRPr lang="en-US" sz="1800" dirty="0">
              <a:solidFill>
                <a:srgbClr val="000000"/>
              </a:solidFill>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5BEF7B6-A5A7-432B-A658-AC5C0D708E5F}" type="slidenum">
              <a:rPr lang="en-US" smtClean="0"/>
              <a:t>7</a:t>
            </a:fld>
            <a:endParaRPr lang="en-US"/>
          </a:p>
        </p:txBody>
      </p:sp>
    </p:spTree>
    <p:extLst>
      <p:ext uri="{BB962C8B-B14F-4D97-AF65-F5344CB8AC3E}">
        <p14:creationId xmlns:p14="http://schemas.microsoft.com/office/powerpoint/2010/main" val="220156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457200" algn="just">
              <a:lnSpc>
                <a:spcPct val="115000"/>
              </a:lnSpc>
              <a:spcBef>
                <a:spcPts val="300"/>
              </a:spcBef>
              <a:spcAft>
                <a:spcPts val="0"/>
              </a:spcAft>
            </a:pP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25BEF7B6-A5A7-432B-A658-AC5C0D708E5F}" type="slidenum">
              <a:rPr lang="en-US" smtClean="0"/>
              <a:t>17</a:t>
            </a:fld>
            <a:endParaRPr lang="en-US"/>
          </a:p>
        </p:txBody>
      </p:sp>
    </p:spTree>
    <p:extLst>
      <p:ext uri="{BB962C8B-B14F-4D97-AF65-F5344CB8AC3E}">
        <p14:creationId xmlns:p14="http://schemas.microsoft.com/office/powerpoint/2010/main" val="768371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457200" algn="just">
              <a:lnSpc>
                <a:spcPct val="115000"/>
              </a:lnSpc>
              <a:spcBef>
                <a:spcPts val="300"/>
              </a:spcBef>
              <a:spcAft>
                <a:spcPts val="0"/>
              </a:spcAft>
            </a:pPr>
            <a:r>
              <a:rPr lang="en-US" sz="1800" dirty="0">
                <a:solidFill>
                  <a:srgbClr val="000000"/>
                </a:solidFill>
                <a:effectLst/>
                <a:latin typeface="Times New Roman" panose="02020603050405020304" pitchFamily="18" charset="0"/>
                <a:ea typeface="Calibri" panose="020F0502020204030204" pitchFamily="34" charset="0"/>
              </a:rPr>
              <a:t>18 </a:t>
            </a:r>
            <a:r>
              <a:rPr lang="en-US" sz="1800" dirty="0" err="1">
                <a:solidFill>
                  <a:srgbClr val="000000"/>
                </a:solidFill>
                <a:effectLst/>
                <a:latin typeface="Times New Roman" panose="02020603050405020304" pitchFamily="18" charset="0"/>
                <a:ea typeface="Calibri" panose="020F0502020204030204" pitchFamily="34" charset="0"/>
              </a:rPr>
              <a:t>lớp</a:t>
            </a: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25BEF7B6-A5A7-432B-A658-AC5C0D708E5F}" type="slidenum">
              <a:rPr lang="en-US" smtClean="0"/>
              <a:t>18</a:t>
            </a:fld>
            <a:endParaRPr lang="en-US"/>
          </a:p>
        </p:txBody>
      </p:sp>
    </p:spTree>
    <p:extLst>
      <p:ext uri="{BB962C8B-B14F-4D97-AF65-F5344CB8AC3E}">
        <p14:creationId xmlns:p14="http://schemas.microsoft.com/office/powerpoint/2010/main" val="3461940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457200" algn="just">
              <a:lnSpc>
                <a:spcPct val="115000"/>
              </a:lnSpc>
              <a:spcBef>
                <a:spcPts val="300"/>
              </a:spcBef>
              <a:spcAft>
                <a:spcPts val="0"/>
              </a:spcAft>
            </a:pPr>
            <a:r>
              <a:rPr lang="vi-VN" sz="1800" dirty="0">
                <a:solidFill>
                  <a:srgbClr val="000000"/>
                </a:solidFill>
                <a:effectLst/>
                <a:latin typeface="Times New Roman" panose="02020603050405020304" pitchFamily="18" charset="0"/>
                <a:ea typeface="Calibri" panose="020F0502020204030204" pitchFamily="34" charset="0"/>
              </a:rPr>
              <a:t>Để đánh giá mô hình huấn luyện, “tập huấn luyện” sau khi được gán nhãn sẽ chia theo tỉ lệ 7:3 trong đó 70% huấn luyện và 30% để phục vụ cho việc kiểm thử. </a:t>
            </a:r>
            <a:endParaRPr lang="en-US" sz="1800" dirty="0">
              <a:solidFill>
                <a:srgbClr val="000000"/>
              </a:solidFill>
              <a:effectLst/>
              <a:latin typeface="Times New Roman" panose="02020603050405020304" pitchFamily="18" charset="0"/>
              <a:ea typeface="Calibri" panose="020F0502020204030204" pitchFamily="34" charset="0"/>
            </a:endParaRPr>
          </a:p>
          <a:p>
            <a:pPr marL="0" marR="0" indent="457200" algn="just">
              <a:lnSpc>
                <a:spcPct val="115000"/>
              </a:lnSpc>
              <a:spcBef>
                <a:spcPts val="300"/>
              </a:spcBef>
              <a:spcAft>
                <a:spcPts val="0"/>
              </a:spcAft>
            </a:pPr>
            <a:r>
              <a:rPr lang="en-US" sz="1800" dirty="0" err="1">
                <a:solidFill>
                  <a:srgbClr val="000000"/>
                </a:solidFill>
                <a:effectLst/>
                <a:latin typeface="Times New Roman" panose="02020603050405020304" pitchFamily="18" charset="0"/>
                <a:ea typeface="Calibri" panose="020F0502020204030204" pitchFamily="34" charset="0"/>
              </a:rPr>
              <a:t>Số</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nhãn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12000 </a:t>
            </a:r>
            <a:r>
              <a:rPr lang="en-US" sz="1800" dirty="0" err="1">
                <a:solidFill>
                  <a:srgbClr val="000000"/>
                </a:solidFill>
                <a:effectLst/>
                <a:latin typeface="Times New Roman" panose="02020603050405020304" pitchFamily="18" charset="0"/>
                <a:ea typeface="Calibri" panose="020F0502020204030204" pitchFamily="34" charset="0"/>
              </a:rPr>
              <a:t>nhãn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từ</a:t>
            </a:r>
            <a:r>
              <a:rPr lang="en-US" sz="1800" dirty="0">
                <a:solidFill>
                  <a:srgbClr val="000000"/>
                </a:solidFill>
                <a:effectLst/>
                <a:latin typeface="Times New Roman" panose="02020603050405020304" pitchFamily="18" charset="0"/>
                <a:ea typeface="Calibri" panose="020F0502020204030204" pitchFamily="34" charset="0"/>
              </a:rPr>
              <a:t> 50 </a:t>
            </a:r>
            <a:r>
              <a:rPr lang="en-US" sz="1800" dirty="0" err="1">
                <a:solidFill>
                  <a:srgbClr val="000000"/>
                </a:solidFill>
                <a:effectLst/>
                <a:latin typeface="Times New Roman" panose="02020603050405020304" pitchFamily="18" charset="0"/>
                <a:ea typeface="Calibri" panose="020F0502020204030204" pitchFamily="34" charset="0"/>
              </a:rPr>
              <a:t>lễ</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hội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nhau</a:t>
            </a: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25BEF7B6-A5A7-432B-A658-AC5C0D708E5F}" type="slidenum">
              <a:rPr lang="en-US" smtClean="0"/>
              <a:t>19</a:t>
            </a:fld>
            <a:endParaRPr lang="en-US"/>
          </a:p>
        </p:txBody>
      </p:sp>
    </p:spTree>
    <p:extLst>
      <p:ext uri="{BB962C8B-B14F-4D97-AF65-F5344CB8AC3E}">
        <p14:creationId xmlns:p14="http://schemas.microsoft.com/office/powerpoint/2010/main" val="2105717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457200" algn="just">
              <a:lnSpc>
                <a:spcPct val="115000"/>
              </a:lnSpc>
              <a:spcBef>
                <a:spcPts val="300"/>
              </a:spcBef>
              <a:spcAft>
                <a:spcPts val="0"/>
              </a:spcAft>
            </a:pPr>
            <a:r>
              <a:rPr lang="vi-VN" sz="1800" dirty="0">
                <a:solidFill>
                  <a:srgbClr val="000000"/>
                </a:solidFill>
                <a:effectLst/>
                <a:latin typeface="Times New Roman" panose="02020603050405020304" pitchFamily="18" charset="0"/>
                <a:ea typeface="Calibri" panose="020F0502020204030204" pitchFamily="34" charset="0"/>
              </a:rPr>
              <a:t>Để đánh giá mô hình huấn luyện, “tập huấn luyện” sau khi được gán nhãn sẽ chia theo tỉ lệ 7:3 trong đó 70% huấn luyện và 30% để phục vụ cho việc kiểm thử. </a:t>
            </a:r>
            <a:endParaRPr lang="en-US" sz="1800" dirty="0">
              <a:solidFill>
                <a:srgbClr val="000000"/>
              </a:solidFill>
              <a:effectLst/>
              <a:latin typeface="Times New Roman" panose="02020603050405020304" pitchFamily="18" charset="0"/>
              <a:ea typeface="Calibri" panose="020F0502020204030204" pitchFamily="34" charset="0"/>
            </a:endParaRPr>
          </a:p>
          <a:p>
            <a:pPr marL="0" marR="0" indent="457200" algn="just">
              <a:lnSpc>
                <a:spcPct val="115000"/>
              </a:lnSpc>
              <a:spcBef>
                <a:spcPts val="300"/>
              </a:spcBef>
              <a:spcAft>
                <a:spcPts val="0"/>
              </a:spcAft>
            </a:pPr>
            <a:r>
              <a:rPr lang="en-US" sz="1800" dirty="0" err="1">
                <a:solidFill>
                  <a:srgbClr val="000000"/>
                </a:solidFill>
                <a:effectLst/>
                <a:latin typeface="Times New Roman" panose="02020603050405020304" pitchFamily="18" charset="0"/>
                <a:ea typeface="Calibri" panose="020F0502020204030204" pitchFamily="34" charset="0"/>
              </a:rPr>
              <a:t>Số</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nhãn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12000 </a:t>
            </a:r>
            <a:r>
              <a:rPr lang="en-US" sz="1800" dirty="0" err="1">
                <a:solidFill>
                  <a:srgbClr val="000000"/>
                </a:solidFill>
                <a:effectLst/>
                <a:latin typeface="Times New Roman" panose="02020603050405020304" pitchFamily="18" charset="0"/>
                <a:ea typeface="Calibri" panose="020F0502020204030204" pitchFamily="34" charset="0"/>
              </a:rPr>
              <a:t>nhãn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từ</a:t>
            </a:r>
            <a:r>
              <a:rPr lang="en-US" sz="1800" dirty="0">
                <a:solidFill>
                  <a:srgbClr val="000000"/>
                </a:solidFill>
                <a:effectLst/>
                <a:latin typeface="Times New Roman" panose="02020603050405020304" pitchFamily="18" charset="0"/>
                <a:ea typeface="Calibri" panose="020F0502020204030204" pitchFamily="34" charset="0"/>
              </a:rPr>
              <a:t> 50 </a:t>
            </a:r>
            <a:r>
              <a:rPr lang="en-US" sz="1800" dirty="0" err="1">
                <a:solidFill>
                  <a:srgbClr val="000000"/>
                </a:solidFill>
                <a:effectLst/>
                <a:latin typeface="Times New Roman" panose="02020603050405020304" pitchFamily="18" charset="0"/>
                <a:ea typeface="Calibri" panose="020F0502020204030204" pitchFamily="34" charset="0"/>
              </a:rPr>
              <a:t>lễ</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hội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nhau</a:t>
            </a: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25BEF7B6-A5A7-432B-A658-AC5C0D708E5F}" type="slidenum">
              <a:rPr lang="en-US" smtClean="0"/>
              <a:t>20</a:t>
            </a:fld>
            <a:endParaRPr lang="en-US"/>
          </a:p>
        </p:txBody>
      </p:sp>
    </p:spTree>
    <p:extLst>
      <p:ext uri="{BB962C8B-B14F-4D97-AF65-F5344CB8AC3E}">
        <p14:creationId xmlns:p14="http://schemas.microsoft.com/office/powerpoint/2010/main" val="2671526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457200" algn="just">
              <a:lnSpc>
                <a:spcPct val="115000"/>
              </a:lnSpc>
              <a:spcBef>
                <a:spcPts val="300"/>
              </a:spcBef>
              <a:spcAft>
                <a:spcPts val="0"/>
              </a:spcAft>
            </a:pPr>
            <a:r>
              <a:rPr lang="vi-VN" sz="1800" dirty="0">
                <a:solidFill>
                  <a:srgbClr val="000000"/>
                </a:solidFill>
                <a:effectLst/>
                <a:latin typeface="Times New Roman" panose="02020603050405020304" pitchFamily="18" charset="0"/>
                <a:ea typeface="Calibri" panose="020F0502020204030204" pitchFamily="34" charset="0"/>
              </a:rPr>
              <a:t>Để đánh giá mô hình huấn luyện, “tập huấn luyện” sau khi được gán nhãn sẽ chia theo tỉ lệ 7:3 trong đó 70% huấn luyện và 30% để phục vụ cho việc kiểm thử. </a:t>
            </a:r>
            <a:endParaRPr lang="en-US" sz="1800" dirty="0">
              <a:solidFill>
                <a:srgbClr val="000000"/>
              </a:solidFill>
              <a:effectLst/>
              <a:latin typeface="Times New Roman" panose="02020603050405020304" pitchFamily="18" charset="0"/>
              <a:ea typeface="Calibri" panose="020F0502020204030204" pitchFamily="34" charset="0"/>
            </a:endParaRPr>
          </a:p>
          <a:p>
            <a:pPr marL="0" marR="0" indent="457200" algn="just">
              <a:lnSpc>
                <a:spcPct val="115000"/>
              </a:lnSpc>
              <a:spcBef>
                <a:spcPts val="300"/>
              </a:spcBef>
              <a:spcAft>
                <a:spcPts val="0"/>
              </a:spcAft>
            </a:pPr>
            <a:r>
              <a:rPr lang="en-US" sz="1800" dirty="0" err="1">
                <a:solidFill>
                  <a:srgbClr val="000000"/>
                </a:solidFill>
                <a:effectLst/>
                <a:latin typeface="Times New Roman" panose="02020603050405020304" pitchFamily="18" charset="0"/>
                <a:ea typeface="Calibri" panose="020F0502020204030204" pitchFamily="34" charset="0"/>
              </a:rPr>
              <a:t>Số</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nhãn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12000 </a:t>
            </a:r>
            <a:r>
              <a:rPr lang="en-US" sz="1800" dirty="0" err="1">
                <a:solidFill>
                  <a:srgbClr val="000000"/>
                </a:solidFill>
                <a:effectLst/>
                <a:latin typeface="Times New Roman" panose="02020603050405020304" pitchFamily="18" charset="0"/>
                <a:ea typeface="Calibri" panose="020F0502020204030204" pitchFamily="34" charset="0"/>
              </a:rPr>
              <a:t>nhãn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từ</a:t>
            </a:r>
            <a:r>
              <a:rPr lang="en-US" sz="1800" dirty="0">
                <a:solidFill>
                  <a:srgbClr val="000000"/>
                </a:solidFill>
                <a:effectLst/>
                <a:latin typeface="Times New Roman" panose="02020603050405020304" pitchFamily="18" charset="0"/>
                <a:ea typeface="Calibri" panose="020F0502020204030204" pitchFamily="34" charset="0"/>
              </a:rPr>
              <a:t> 50 </a:t>
            </a:r>
            <a:r>
              <a:rPr lang="en-US" sz="1800" dirty="0" err="1">
                <a:solidFill>
                  <a:srgbClr val="000000"/>
                </a:solidFill>
                <a:effectLst/>
                <a:latin typeface="Times New Roman" panose="02020603050405020304" pitchFamily="18" charset="0"/>
                <a:ea typeface="Calibri" panose="020F0502020204030204" pitchFamily="34" charset="0"/>
              </a:rPr>
              <a:t>lễ</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hội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nhau</a:t>
            </a: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25BEF7B6-A5A7-432B-A658-AC5C0D708E5F}" type="slidenum">
              <a:rPr lang="en-US" smtClean="0"/>
              <a:t>21</a:t>
            </a:fld>
            <a:endParaRPr lang="en-US"/>
          </a:p>
        </p:txBody>
      </p:sp>
    </p:spTree>
    <p:extLst>
      <p:ext uri="{BB962C8B-B14F-4D97-AF65-F5344CB8AC3E}">
        <p14:creationId xmlns:p14="http://schemas.microsoft.com/office/powerpoint/2010/main" val="3260972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457200" algn="just">
              <a:lnSpc>
                <a:spcPct val="115000"/>
              </a:lnSpc>
              <a:spcBef>
                <a:spcPts val="300"/>
              </a:spcBef>
              <a:spcAft>
                <a:spcPts val="0"/>
              </a:spcAft>
            </a:pPr>
            <a:r>
              <a:rPr lang="vi-VN" sz="1800" dirty="0">
                <a:solidFill>
                  <a:srgbClr val="000000"/>
                </a:solidFill>
                <a:effectLst/>
                <a:latin typeface="Times New Roman" panose="02020603050405020304" pitchFamily="18" charset="0"/>
                <a:ea typeface="Calibri" panose="020F0502020204030204" pitchFamily="34" charset="0"/>
              </a:rPr>
              <a:t>Để đánh giá mô hình huấn luyện, “tập huấn luyện” sau khi được gán nhãn sẽ chia theo tỉ lệ 7:3 trong đó 70% huấn luyện và 30% để phục vụ cho việc kiểm thử. </a:t>
            </a:r>
            <a:endParaRPr lang="en-US" sz="1800" dirty="0">
              <a:solidFill>
                <a:srgbClr val="000000"/>
              </a:solidFill>
              <a:effectLst/>
              <a:latin typeface="Times New Roman" panose="02020603050405020304" pitchFamily="18" charset="0"/>
              <a:ea typeface="Calibri" panose="020F0502020204030204" pitchFamily="34" charset="0"/>
            </a:endParaRPr>
          </a:p>
          <a:p>
            <a:pPr marL="0" marR="0" indent="457200" algn="just">
              <a:lnSpc>
                <a:spcPct val="115000"/>
              </a:lnSpc>
              <a:spcBef>
                <a:spcPts val="300"/>
              </a:spcBef>
              <a:spcAft>
                <a:spcPts val="0"/>
              </a:spcAft>
            </a:pPr>
            <a:r>
              <a:rPr lang="en-US" sz="1800" dirty="0" err="1">
                <a:solidFill>
                  <a:srgbClr val="000000"/>
                </a:solidFill>
                <a:effectLst/>
                <a:latin typeface="Times New Roman" panose="02020603050405020304" pitchFamily="18" charset="0"/>
                <a:ea typeface="Calibri" panose="020F0502020204030204" pitchFamily="34" charset="0"/>
              </a:rPr>
              <a:t>Số</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nhãn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12000 </a:t>
            </a:r>
            <a:r>
              <a:rPr lang="en-US" sz="1800" dirty="0" err="1">
                <a:solidFill>
                  <a:srgbClr val="000000"/>
                </a:solidFill>
                <a:effectLst/>
                <a:latin typeface="Times New Roman" panose="02020603050405020304" pitchFamily="18" charset="0"/>
                <a:ea typeface="Calibri" panose="020F0502020204030204" pitchFamily="34" charset="0"/>
              </a:rPr>
              <a:t>nhãn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từ</a:t>
            </a:r>
            <a:r>
              <a:rPr lang="en-US" sz="1800" dirty="0">
                <a:solidFill>
                  <a:srgbClr val="000000"/>
                </a:solidFill>
                <a:effectLst/>
                <a:latin typeface="Times New Roman" panose="02020603050405020304" pitchFamily="18" charset="0"/>
                <a:ea typeface="Calibri" panose="020F0502020204030204" pitchFamily="34" charset="0"/>
              </a:rPr>
              <a:t> 50 </a:t>
            </a:r>
            <a:r>
              <a:rPr lang="en-US" sz="1800" dirty="0" err="1">
                <a:solidFill>
                  <a:srgbClr val="000000"/>
                </a:solidFill>
                <a:effectLst/>
                <a:latin typeface="Times New Roman" panose="02020603050405020304" pitchFamily="18" charset="0"/>
                <a:ea typeface="Calibri" panose="020F0502020204030204" pitchFamily="34" charset="0"/>
              </a:rPr>
              <a:t>lễ</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hội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nhau</a:t>
            </a: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25BEF7B6-A5A7-432B-A658-AC5C0D708E5F}" type="slidenum">
              <a:rPr lang="en-US" smtClean="0"/>
              <a:t>22</a:t>
            </a:fld>
            <a:endParaRPr lang="en-US"/>
          </a:p>
        </p:txBody>
      </p:sp>
    </p:spTree>
    <p:extLst>
      <p:ext uri="{BB962C8B-B14F-4D97-AF65-F5344CB8AC3E}">
        <p14:creationId xmlns:p14="http://schemas.microsoft.com/office/powerpoint/2010/main" val="3097008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457200" algn="just">
              <a:lnSpc>
                <a:spcPct val="115000"/>
              </a:lnSpc>
              <a:spcBef>
                <a:spcPts val="300"/>
              </a:spcBef>
              <a:spcAft>
                <a:spcPts val="0"/>
              </a:spcAft>
            </a:pPr>
            <a:r>
              <a:rPr lang="vi-VN" sz="1800" dirty="0">
                <a:solidFill>
                  <a:srgbClr val="000000"/>
                </a:solidFill>
                <a:effectLst/>
                <a:latin typeface="Times New Roman" panose="02020603050405020304" pitchFamily="18" charset="0"/>
                <a:ea typeface="Calibri" panose="020F0502020204030204" pitchFamily="34" charset="0"/>
              </a:rPr>
              <a:t>Để đánh giá mô hình huấn luyện, “tập huấn luyện” sau khi được gán nhãn sẽ chia theo tỉ lệ 7:3 trong đó 70% huấn luyện và 30% để phục vụ cho việc kiểm thử. </a:t>
            </a:r>
            <a:endParaRPr lang="en-US" sz="1800" dirty="0">
              <a:solidFill>
                <a:srgbClr val="000000"/>
              </a:solidFill>
              <a:effectLst/>
              <a:latin typeface="Times New Roman" panose="02020603050405020304" pitchFamily="18" charset="0"/>
              <a:ea typeface="Calibri" panose="020F0502020204030204" pitchFamily="34" charset="0"/>
            </a:endParaRPr>
          </a:p>
          <a:p>
            <a:pPr marL="0" marR="0" indent="457200" algn="just">
              <a:lnSpc>
                <a:spcPct val="115000"/>
              </a:lnSpc>
              <a:spcBef>
                <a:spcPts val="300"/>
              </a:spcBef>
              <a:spcAft>
                <a:spcPts val="0"/>
              </a:spcAft>
            </a:pPr>
            <a:r>
              <a:rPr lang="en-US" sz="1800" dirty="0" err="1">
                <a:solidFill>
                  <a:srgbClr val="000000"/>
                </a:solidFill>
                <a:effectLst/>
                <a:latin typeface="Times New Roman" panose="02020603050405020304" pitchFamily="18" charset="0"/>
                <a:ea typeface="Calibri" panose="020F0502020204030204" pitchFamily="34" charset="0"/>
              </a:rPr>
              <a:t>Số</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nhãn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12000 </a:t>
            </a:r>
            <a:r>
              <a:rPr lang="en-US" sz="1800" dirty="0" err="1">
                <a:solidFill>
                  <a:srgbClr val="000000"/>
                </a:solidFill>
                <a:effectLst/>
                <a:latin typeface="Times New Roman" panose="02020603050405020304" pitchFamily="18" charset="0"/>
                <a:ea typeface="Calibri" panose="020F0502020204030204" pitchFamily="34" charset="0"/>
              </a:rPr>
              <a:t>nhãn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từ</a:t>
            </a:r>
            <a:r>
              <a:rPr lang="en-US" sz="1800" dirty="0">
                <a:solidFill>
                  <a:srgbClr val="000000"/>
                </a:solidFill>
                <a:effectLst/>
                <a:latin typeface="Times New Roman" panose="02020603050405020304" pitchFamily="18" charset="0"/>
                <a:ea typeface="Calibri" panose="020F0502020204030204" pitchFamily="34" charset="0"/>
              </a:rPr>
              <a:t> 50 </a:t>
            </a:r>
            <a:r>
              <a:rPr lang="en-US" sz="1800" dirty="0" err="1">
                <a:solidFill>
                  <a:srgbClr val="000000"/>
                </a:solidFill>
                <a:effectLst/>
                <a:latin typeface="Times New Roman" panose="02020603050405020304" pitchFamily="18" charset="0"/>
                <a:ea typeface="Calibri" panose="020F0502020204030204" pitchFamily="34" charset="0"/>
              </a:rPr>
              <a:t>lễ</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hội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nhau</a:t>
            </a: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25BEF7B6-A5A7-432B-A658-AC5C0D708E5F}" type="slidenum">
              <a:rPr lang="en-US" smtClean="0"/>
              <a:t>23</a:t>
            </a:fld>
            <a:endParaRPr lang="en-US"/>
          </a:p>
        </p:txBody>
      </p:sp>
    </p:spTree>
    <p:extLst>
      <p:ext uri="{BB962C8B-B14F-4D97-AF65-F5344CB8AC3E}">
        <p14:creationId xmlns:p14="http://schemas.microsoft.com/office/powerpoint/2010/main" val="1364657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457200" algn="just">
              <a:lnSpc>
                <a:spcPct val="115000"/>
              </a:lnSpc>
              <a:spcBef>
                <a:spcPts val="300"/>
              </a:spcBef>
              <a:spcAft>
                <a:spcPts val="0"/>
              </a:spcAft>
            </a:pPr>
            <a:r>
              <a:rPr lang="vi-VN" sz="1800" dirty="0">
                <a:solidFill>
                  <a:srgbClr val="000000"/>
                </a:solidFill>
                <a:effectLst/>
                <a:latin typeface="Times New Roman" panose="02020603050405020304" pitchFamily="18" charset="0"/>
                <a:ea typeface="Calibri" panose="020F0502020204030204" pitchFamily="34" charset="0"/>
              </a:rPr>
              <a:t>Để đánh giá mô hình huấn luyện, “tập huấn luyện” sau khi được gán nhãn sẽ chia theo tỉ lệ 7:3 trong đó 70% huấn luyện và 30% để phục vụ cho việc kiểm thử. </a:t>
            </a:r>
            <a:endParaRPr lang="en-US" sz="1800" dirty="0">
              <a:solidFill>
                <a:srgbClr val="000000"/>
              </a:solidFill>
              <a:effectLst/>
              <a:latin typeface="Times New Roman" panose="02020603050405020304" pitchFamily="18" charset="0"/>
              <a:ea typeface="Calibri" panose="020F0502020204030204" pitchFamily="34" charset="0"/>
            </a:endParaRPr>
          </a:p>
          <a:p>
            <a:pPr marL="0" marR="0" indent="457200" algn="just">
              <a:lnSpc>
                <a:spcPct val="115000"/>
              </a:lnSpc>
              <a:spcBef>
                <a:spcPts val="300"/>
              </a:spcBef>
              <a:spcAft>
                <a:spcPts val="0"/>
              </a:spcAft>
            </a:pPr>
            <a:r>
              <a:rPr lang="en-US" sz="1800" dirty="0" err="1">
                <a:solidFill>
                  <a:srgbClr val="000000"/>
                </a:solidFill>
                <a:effectLst/>
                <a:latin typeface="Times New Roman" panose="02020603050405020304" pitchFamily="18" charset="0"/>
                <a:ea typeface="Calibri" panose="020F0502020204030204" pitchFamily="34" charset="0"/>
              </a:rPr>
              <a:t>Số</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nhãn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12000 </a:t>
            </a:r>
            <a:r>
              <a:rPr lang="en-US" sz="1800" dirty="0" err="1">
                <a:solidFill>
                  <a:srgbClr val="000000"/>
                </a:solidFill>
                <a:effectLst/>
                <a:latin typeface="Times New Roman" panose="02020603050405020304" pitchFamily="18" charset="0"/>
                <a:ea typeface="Calibri" panose="020F0502020204030204" pitchFamily="34" charset="0"/>
              </a:rPr>
              <a:t>nhãn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từ</a:t>
            </a:r>
            <a:r>
              <a:rPr lang="en-US" sz="1800" dirty="0">
                <a:solidFill>
                  <a:srgbClr val="000000"/>
                </a:solidFill>
                <a:effectLst/>
                <a:latin typeface="Times New Roman" panose="02020603050405020304" pitchFamily="18" charset="0"/>
                <a:ea typeface="Calibri" panose="020F0502020204030204" pitchFamily="34" charset="0"/>
              </a:rPr>
              <a:t> 50 </a:t>
            </a:r>
            <a:r>
              <a:rPr lang="en-US" sz="1800" dirty="0" err="1">
                <a:solidFill>
                  <a:srgbClr val="000000"/>
                </a:solidFill>
                <a:effectLst/>
                <a:latin typeface="Times New Roman" panose="02020603050405020304" pitchFamily="18" charset="0"/>
                <a:ea typeface="Calibri" panose="020F0502020204030204" pitchFamily="34" charset="0"/>
              </a:rPr>
              <a:t>lễ</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hội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nhau</a:t>
            </a: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25BEF7B6-A5A7-432B-A658-AC5C0D708E5F}" type="slidenum">
              <a:rPr lang="en-US" smtClean="0"/>
              <a:t>24</a:t>
            </a:fld>
            <a:endParaRPr lang="en-US"/>
          </a:p>
        </p:txBody>
      </p:sp>
    </p:spTree>
    <p:extLst>
      <p:ext uri="{BB962C8B-B14F-4D97-AF65-F5344CB8AC3E}">
        <p14:creationId xmlns:p14="http://schemas.microsoft.com/office/powerpoint/2010/main" val="1901068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dirty="0">
                <a:effectLst/>
                <a:latin typeface="Times New Roman" panose="02020603050405020304" pitchFamily="18" charset="0"/>
                <a:ea typeface="Calibri" panose="020F0502020204030204" pitchFamily="34" charset="0"/>
              </a:rPr>
              <a:t>dịch vụ xử lý ngôn ngữ tự nhiên LUIS. Việc xác định ý định người dùng (Intent) từ những câu giao tiếp đầu vào rất quan trọng. Để xây dựng được các lớp ý định ta cần đưa ra tập các câu hỏi với các cách diễn đạt khác nhau thể hiện ý định đó để huấn luyện. </a:t>
            </a:r>
            <a:endParaRPr lang="en-US" dirty="0"/>
          </a:p>
        </p:txBody>
      </p:sp>
      <p:sp>
        <p:nvSpPr>
          <p:cNvPr id="4" name="Slide Number Placeholder 3"/>
          <p:cNvSpPr>
            <a:spLocks noGrp="1"/>
          </p:cNvSpPr>
          <p:nvPr>
            <p:ph type="sldNum" sz="quarter" idx="5"/>
          </p:nvPr>
        </p:nvSpPr>
        <p:spPr/>
        <p:txBody>
          <a:bodyPr/>
          <a:lstStyle/>
          <a:p>
            <a:fld id="{25BEF7B6-A5A7-432B-A658-AC5C0D708E5F}" type="slidenum">
              <a:rPr lang="en-US" smtClean="0"/>
              <a:t>27</a:t>
            </a:fld>
            <a:endParaRPr lang="en-US"/>
          </a:p>
        </p:txBody>
      </p:sp>
    </p:spTree>
    <p:extLst>
      <p:ext uri="{BB962C8B-B14F-4D97-AF65-F5344CB8AC3E}">
        <p14:creationId xmlns:p14="http://schemas.microsoft.com/office/powerpoint/2010/main" val="670650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dirty="0">
                <a:effectLst/>
                <a:latin typeface="Times New Roman" panose="02020603050405020304" pitchFamily="18" charset="0"/>
                <a:ea typeface="Calibri" panose="020F0502020204030204" pitchFamily="34" charset="0"/>
              </a:rPr>
              <a:t>dịch vụ xử lý ngôn ngữ tự nhiên LUIS. Việc xác định ý định người dùng (Intent) từ những câu giao tiếp đầu vào rất quan trọng. Để xây dựng được các lớp ý định ta cần đưa ra tập các câu hỏi với các cách diễn đạt khác nhau thể hiện ý định đó để huấn luyện. </a:t>
            </a:r>
            <a:endParaRPr lang="en-US" dirty="0"/>
          </a:p>
        </p:txBody>
      </p:sp>
      <p:sp>
        <p:nvSpPr>
          <p:cNvPr id="4" name="Slide Number Placeholder 3"/>
          <p:cNvSpPr>
            <a:spLocks noGrp="1"/>
          </p:cNvSpPr>
          <p:nvPr>
            <p:ph type="sldNum" sz="quarter" idx="5"/>
          </p:nvPr>
        </p:nvSpPr>
        <p:spPr/>
        <p:txBody>
          <a:bodyPr/>
          <a:lstStyle/>
          <a:p>
            <a:fld id="{25BEF7B6-A5A7-432B-A658-AC5C0D708E5F}" type="slidenum">
              <a:rPr lang="en-US" smtClean="0"/>
              <a:t>28</a:t>
            </a:fld>
            <a:endParaRPr lang="en-US"/>
          </a:p>
        </p:txBody>
      </p:sp>
    </p:spTree>
    <p:extLst>
      <p:ext uri="{BB962C8B-B14F-4D97-AF65-F5344CB8AC3E}">
        <p14:creationId xmlns:p14="http://schemas.microsoft.com/office/powerpoint/2010/main" val="1424414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vi-VN" sz="1800" dirty="0">
                <a:effectLst/>
                <a:latin typeface="Times New Roman" panose="02020603050405020304" pitchFamily="18" charset="0"/>
                <a:ea typeface="Calibri" panose="020F0502020204030204" pitchFamily="34" charset="0"/>
              </a:rPr>
              <a:t>154 bài viết</a:t>
            </a:r>
            <a:endParaRPr lang="en-US" dirty="0"/>
          </a:p>
        </p:txBody>
      </p:sp>
      <p:sp>
        <p:nvSpPr>
          <p:cNvPr id="4" name="Slide Number Placeholder 3"/>
          <p:cNvSpPr>
            <a:spLocks noGrp="1"/>
          </p:cNvSpPr>
          <p:nvPr>
            <p:ph type="sldNum" sz="quarter" idx="5"/>
          </p:nvPr>
        </p:nvSpPr>
        <p:spPr/>
        <p:txBody>
          <a:bodyPr/>
          <a:lstStyle/>
          <a:p>
            <a:fld id="{25BEF7B6-A5A7-432B-A658-AC5C0D708E5F}" type="slidenum">
              <a:rPr lang="en-US" smtClean="0"/>
              <a:t>8</a:t>
            </a:fld>
            <a:endParaRPr lang="en-US"/>
          </a:p>
        </p:txBody>
      </p:sp>
    </p:spTree>
    <p:extLst>
      <p:ext uri="{BB962C8B-B14F-4D97-AF65-F5344CB8AC3E}">
        <p14:creationId xmlns:p14="http://schemas.microsoft.com/office/powerpoint/2010/main" val="376868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vi-VN" sz="1800" dirty="0">
                <a:effectLst/>
                <a:latin typeface="Times New Roman" panose="02020603050405020304" pitchFamily="18" charset="0"/>
                <a:ea typeface="Calibri" panose="020F0502020204030204" pitchFamily="34" charset="0"/>
              </a:rPr>
              <a:t>154 bài viết</a:t>
            </a:r>
            <a:endParaRPr lang="en-US" dirty="0"/>
          </a:p>
        </p:txBody>
      </p:sp>
      <p:sp>
        <p:nvSpPr>
          <p:cNvPr id="4" name="Slide Number Placeholder 3"/>
          <p:cNvSpPr>
            <a:spLocks noGrp="1"/>
          </p:cNvSpPr>
          <p:nvPr>
            <p:ph type="sldNum" sz="quarter" idx="5"/>
          </p:nvPr>
        </p:nvSpPr>
        <p:spPr/>
        <p:txBody>
          <a:bodyPr/>
          <a:lstStyle/>
          <a:p>
            <a:fld id="{25BEF7B6-A5A7-432B-A658-AC5C0D708E5F}" type="slidenum">
              <a:rPr lang="en-US" smtClean="0"/>
              <a:t>9</a:t>
            </a:fld>
            <a:endParaRPr lang="en-US"/>
          </a:p>
        </p:txBody>
      </p:sp>
    </p:spTree>
    <p:extLst>
      <p:ext uri="{BB962C8B-B14F-4D97-AF65-F5344CB8AC3E}">
        <p14:creationId xmlns:p14="http://schemas.microsoft.com/office/powerpoint/2010/main" val="1919933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nSpc>
                <a:spcPct val="150000"/>
              </a:lnSpc>
            </a:pPr>
            <a:r>
              <a:rPr lang="en-US" sz="2800" dirty="0" err="1">
                <a:latin typeface="Times New Roman" panose="02020603050405020304" pitchFamily="18" charset="0"/>
              </a:rPr>
              <a:t>Sử</a:t>
            </a:r>
            <a:r>
              <a:rPr lang="en-US" sz="2800" dirty="0">
                <a:latin typeface="Times New Roman" panose="02020603050405020304" pitchFamily="18" charset="0"/>
              </a:rPr>
              <a:t> </a:t>
            </a:r>
            <a:r>
              <a:rPr lang="en-US" sz="2800" dirty="0" err="1">
                <a:latin typeface="Times New Roman" panose="02020603050405020304" pitchFamily="18" charset="0"/>
              </a:rPr>
              <a:t>dụng</a:t>
            </a:r>
            <a:r>
              <a:rPr lang="en-US" sz="2800" dirty="0">
                <a:latin typeface="Times New Roman" panose="02020603050405020304" pitchFamily="18" charset="0"/>
              </a:rPr>
              <a:t> </a:t>
            </a:r>
            <a:r>
              <a:rPr lang="en-US" sz="2800" dirty="0" err="1">
                <a:latin typeface="Times New Roman" panose="02020603050405020304" pitchFamily="18" charset="0"/>
              </a:rPr>
              <a:t>nltk</a:t>
            </a:r>
            <a:r>
              <a:rPr lang="en-US" sz="2800" dirty="0">
                <a:latin typeface="Times New Roman" panose="02020603050405020304" pitchFamily="18" charset="0"/>
              </a:rPr>
              <a:t> </a:t>
            </a:r>
            <a:r>
              <a:rPr lang="en-US" sz="2800" dirty="0" err="1">
                <a:latin typeface="Times New Roman" panose="02020603050405020304" pitchFamily="18" charset="0"/>
              </a:rPr>
              <a:t>để</a:t>
            </a:r>
            <a:r>
              <a:rPr lang="en-US" sz="2800" dirty="0">
                <a:latin typeface="Times New Roman" panose="02020603050405020304" pitchFamily="18" charset="0"/>
              </a:rPr>
              <a:t> </a:t>
            </a:r>
            <a:r>
              <a:rPr lang="en-US" sz="2800" dirty="0" err="1">
                <a:latin typeface="Times New Roman" panose="02020603050405020304" pitchFamily="18" charset="0"/>
              </a:rPr>
              <a:t>tách</a:t>
            </a:r>
            <a:r>
              <a:rPr lang="en-US" sz="2800" dirty="0">
                <a:latin typeface="Times New Roman" panose="02020603050405020304" pitchFamily="18" charset="0"/>
              </a:rPr>
              <a:t> </a:t>
            </a:r>
            <a:r>
              <a:rPr lang="en-US" sz="2800" dirty="0" err="1">
                <a:latin typeface="Times New Roman" panose="02020603050405020304" pitchFamily="18" charset="0"/>
              </a:rPr>
              <a:t>từ</a:t>
            </a:r>
            <a:r>
              <a:rPr lang="en-US" sz="2800" dirty="0">
                <a:latin typeface="Times New Roman" panose="02020603050405020304" pitchFamily="18" charset="0"/>
              </a:rPr>
              <a:t> </a:t>
            </a:r>
            <a:r>
              <a:rPr lang="en-US" sz="2800" dirty="0" err="1">
                <a:latin typeface="Times New Roman" panose="02020603050405020304" pitchFamily="18" charset="0"/>
              </a:rPr>
              <a:t>cho</a:t>
            </a:r>
            <a:r>
              <a:rPr lang="en-US" sz="2800" dirty="0">
                <a:latin typeface="Times New Roman" panose="02020603050405020304" pitchFamily="18" charset="0"/>
              </a:rPr>
              <a:t> </a:t>
            </a:r>
            <a:r>
              <a:rPr lang="en-US" sz="2800" dirty="0" err="1">
                <a:latin typeface="Times New Roman" panose="02020603050405020304" pitchFamily="18" charset="0"/>
              </a:rPr>
              <a:t>tiếng</a:t>
            </a:r>
            <a:r>
              <a:rPr lang="en-US" sz="2800" dirty="0">
                <a:latin typeface="Times New Roman" panose="02020603050405020304" pitchFamily="18" charset="0"/>
              </a:rPr>
              <a:t> </a:t>
            </a:r>
            <a:r>
              <a:rPr lang="en-US" sz="2800" dirty="0" err="1">
                <a:latin typeface="Times New Roman" panose="02020603050405020304" pitchFamily="18" charset="0"/>
              </a:rPr>
              <a:t>việt</a:t>
            </a:r>
            <a:endParaRPr lang="en-US" sz="2800" dirty="0">
              <a:latin typeface="Times New Roman" panose="02020603050405020304" pitchFamily="18" charset="0"/>
            </a:endParaRPr>
          </a:p>
          <a:p>
            <a:pPr>
              <a:lnSpc>
                <a:spcPct val="150000"/>
              </a:lnSpc>
            </a:pPr>
            <a:r>
              <a:rPr lang="en-US" sz="2800" dirty="0" err="1">
                <a:latin typeface="Times New Roman" panose="02020603050405020304" pitchFamily="18" charset="0"/>
              </a:rPr>
              <a:t>Sử</a:t>
            </a:r>
            <a:r>
              <a:rPr lang="en-US" sz="2800" dirty="0">
                <a:latin typeface="Times New Roman" panose="02020603050405020304" pitchFamily="18" charset="0"/>
              </a:rPr>
              <a:t> </a:t>
            </a:r>
            <a:r>
              <a:rPr lang="en-US" sz="2800" dirty="0" err="1">
                <a:latin typeface="Times New Roman" panose="02020603050405020304" pitchFamily="18" charset="0"/>
              </a:rPr>
              <a:t>dụng</a:t>
            </a:r>
            <a:r>
              <a:rPr lang="en-US" sz="2800" dirty="0">
                <a:latin typeface="Times New Roman" panose="02020603050405020304" pitchFamily="18" charset="0"/>
              </a:rPr>
              <a:t> </a:t>
            </a:r>
            <a:r>
              <a:rPr lang="en-US" sz="2800" dirty="0" err="1">
                <a:latin typeface="Times New Roman" panose="02020603050405020304" pitchFamily="18" charset="0"/>
              </a:rPr>
              <a:t>th</a:t>
            </a:r>
            <a:r>
              <a:rPr lang="vi-VN" sz="2800" dirty="0">
                <a:latin typeface="Times New Roman" panose="02020603050405020304" pitchFamily="18" charset="0"/>
              </a:rPr>
              <a:t>ư</a:t>
            </a:r>
            <a:r>
              <a:rPr lang="en-US" sz="2800" dirty="0">
                <a:latin typeface="Times New Roman" panose="02020603050405020304" pitchFamily="18" charset="0"/>
              </a:rPr>
              <a:t> </a:t>
            </a:r>
            <a:r>
              <a:rPr lang="en-US" sz="2800" dirty="0" err="1">
                <a:latin typeface="Times New Roman" panose="02020603050405020304" pitchFamily="18" charset="0"/>
              </a:rPr>
              <a:t>viện</a:t>
            </a:r>
            <a:r>
              <a:rPr lang="en-US" sz="2800" dirty="0">
                <a:latin typeface="Times New Roman" panose="02020603050405020304" pitchFamily="18" charset="0"/>
              </a:rPr>
              <a:t> </a:t>
            </a:r>
            <a:r>
              <a:rPr lang="en-US" sz="2800" dirty="0" err="1">
                <a:latin typeface="Times New Roman" panose="02020603050405020304" pitchFamily="18" charset="0"/>
              </a:rPr>
              <a:t>underthesea</a:t>
            </a:r>
            <a:r>
              <a:rPr lang="en-US" sz="2800" dirty="0">
                <a:latin typeface="Times New Roman" panose="02020603050405020304" pitchFamily="18" charset="0"/>
              </a:rPr>
              <a:t>  </a:t>
            </a:r>
            <a:r>
              <a:rPr lang="en-US" sz="2800" dirty="0" err="1">
                <a:latin typeface="Times New Roman" panose="02020603050405020304" pitchFamily="18" charset="0"/>
              </a:rPr>
              <a:t>để</a:t>
            </a:r>
            <a:r>
              <a:rPr lang="en-US" sz="2800" dirty="0">
                <a:latin typeface="Times New Roman" panose="02020603050405020304" pitchFamily="18" charset="0"/>
              </a:rPr>
              <a:t> </a:t>
            </a:r>
            <a:r>
              <a:rPr lang="en-US" sz="2800" dirty="0" err="1">
                <a:latin typeface="Times New Roman" panose="02020603050405020304" pitchFamily="18" charset="0"/>
              </a:rPr>
              <a:t>gán</a:t>
            </a:r>
            <a:r>
              <a:rPr lang="en-US" sz="2800" dirty="0">
                <a:latin typeface="Times New Roman" panose="02020603050405020304" pitchFamily="18" charset="0"/>
              </a:rPr>
              <a:t> </a:t>
            </a:r>
            <a:r>
              <a:rPr lang="en-US" sz="2800" dirty="0" err="1">
                <a:latin typeface="Times New Roman" panose="02020603050405020304" pitchFamily="18" charset="0"/>
              </a:rPr>
              <a:t>nhãn</a:t>
            </a:r>
            <a:r>
              <a:rPr lang="en-US" sz="2800" dirty="0">
                <a:latin typeface="Times New Roman" panose="02020603050405020304" pitchFamily="18" charset="0"/>
              </a:rPr>
              <a:t> </a:t>
            </a:r>
            <a:r>
              <a:rPr lang="en-US" sz="2800" dirty="0" err="1">
                <a:latin typeface="Times New Roman" panose="02020603050405020304" pitchFamily="18" charset="0"/>
              </a:rPr>
              <a:t>từ</a:t>
            </a:r>
            <a:r>
              <a:rPr lang="en-US" sz="2800" dirty="0">
                <a:latin typeface="Times New Roman" panose="02020603050405020304" pitchFamily="18" charset="0"/>
              </a:rPr>
              <a:t> </a:t>
            </a:r>
            <a:r>
              <a:rPr lang="en-US" sz="2800" dirty="0" err="1">
                <a:latin typeface="Times New Roman" panose="02020603050405020304" pitchFamily="18" charset="0"/>
              </a:rPr>
              <a:t>loại</a:t>
            </a:r>
            <a:r>
              <a:rPr lang="en-US" sz="2800" dirty="0">
                <a:latin typeface="Times New Roman" panose="02020603050405020304" pitchFamily="18" charset="0"/>
              </a:rPr>
              <a:t> </a:t>
            </a:r>
            <a:r>
              <a:rPr lang="en-US" sz="2800" dirty="0" err="1">
                <a:latin typeface="Times New Roman" panose="02020603050405020304" pitchFamily="18" charset="0"/>
              </a:rPr>
              <a:t>cho</a:t>
            </a:r>
            <a:r>
              <a:rPr lang="en-US" sz="2800" dirty="0">
                <a:latin typeface="Times New Roman" panose="02020603050405020304" pitchFamily="18" charset="0"/>
              </a:rPr>
              <a:t> </a:t>
            </a:r>
            <a:r>
              <a:rPr lang="en-US" sz="2800" dirty="0" err="1">
                <a:latin typeface="Times New Roman" panose="02020603050405020304" pitchFamily="18" charset="0"/>
              </a:rPr>
              <a:t>cho</a:t>
            </a:r>
            <a:r>
              <a:rPr lang="en-US" sz="2800" dirty="0">
                <a:latin typeface="Times New Roman" panose="02020603050405020304" pitchFamily="18" charset="0"/>
              </a:rPr>
              <a:t> </a:t>
            </a:r>
            <a:r>
              <a:rPr lang="en-US" sz="2800" dirty="0" err="1">
                <a:latin typeface="Times New Roman" panose="02020603050405020304" pitchFamily="18" charset="0"/>
              </a:rPr>
              <a:t>các</a:t>
            </a:r>
            <a:r>
              <a:rPr lang="en-US" sz="2800" dirty="0">
                <a:latin typeface="Times New Roman" panose="02020603050405020304" pitchFamily="18" charset="0"/>
              </a:rPr>
              <a:t> </a:t>
            </a:r>
            <a:r>
              <a:rPr lang="en-US" sz="2800" dirty="0" err="1">
                <a:latin typeface="Times New Roman" panose="02020603050405020304" pitchFamily="18" charset="0"/>
              </a:rPr>
              <a:t>từ</a:t>
            </a:r>
            <a:r>
              <a:rPr lang="en-US" sz="2800" dirty="0">
                <a:latin typeface="Times New Roman" panose="02020603050405020304" pitchFamily="18" charset="0"/>
              </a:rPr>
              <a:t> dc </a:t>
            </a:r>
            <a:r>
              <a:rPr lang="en-US" sz="2800" dirty="0" err="1">
                <a:latin typeface="Times New Roman" panose="02020603050405020304" pitchFamily="18" charset="0"/>
              </a:rPr>
              <a:t>tách</a:t>
            </a:r>
            <a:r>
              <a:rPr lang="en-US" sz="2800" dirty="0">
                <a:latin typeface="Times New Roman" panose="02020603050405020304" pitchFamily="18" charset="0"/>
              </a:rPr>
              <a:t>  (92,3%)</a:t>
            </a:r>
          </a:p>
        </p:txBody>
      </p:sp>
      <p:sp>
        <p:nvSpPr>
          <p:cNvPr id="4" name="Slide Number Placeholder 3"/>
          <p:cNvSpPr>
            <a:spLocks noGrp="1"/>
          </p:cNvSpPr>
          <p:nvPr>
            <p:ph type="sldNum" sz="quarter" idx="5"/>
          </p:nvPr>
        </p:nvSpPr>
        <p:spPr/>
        <p:txBody>
          <a:bodyPr/>
          <a:lstStyle/>
          <a:p>
            <a:fld id="{25BEF7B6-A5A7-432B-A658-AC5C0D708E5F}" type="slidenum">
              <a:rPr lang="en-US" smtClean="0"/>
              <a:t>11</a:t>
            </a:fld>
            <a:endParaRPr lang="en-US"/>
          </a:p>
        </p:txBody>
      </p:sp>
    </p:spTree>
    <p:extLst>
      <p:ext uri="{BB962C8B-B14F-4D97-AF65-F5344CB8AC3E}">
        <p14:creationId xmlns:p14="http://schemas.microsoft.com/office/powerpoint/2010/main" val="3730939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nSpc>
                <a:spcPct val="150000"/>
              </a:lnSpc>
            </a:pPr>
            <a:r>
              <a:rPr lang="en-US" sz="2800" dirty="0">
                <a:latin typeface="Times New Roman" panose="02020603050405020304" pitchFamily="18" charset="0"/>
              </a:rPr>
              <a:t>- </a:t>
            </a:r>
            <a:r>
              <a:rPr lang="en-US" sz="2800" dirty="0" err="1">
                <a:latin typeface="Times New Roman" panose="02020603050405020304" pitchFamily="18" charset="0"/>
              </a:rPr>
              <a:t>Xác</a:t>
            </a:r>
            <a:r>
              <a:rPr lang="en-US" sz="2800" dirty="0">
                <a:latin typeface="Times New Roman" panose="02020603050405020304" pitchFamily="18" charset="0"/>
              </a:rPr>
              <a:t> </a:t>
            </a:r>
            <a:r>
              <a:rPr lang="en-US" sz="2800" dirty="0" err="1">
                <a:latin typeface="Times New Roman" panose="02020603050405020304" pitchFamily="18" charset="0"/>
              </a:rPr>
              <a:t>định</a:t>
            </a:r>
            <a:r>
              <a:rPr lang="en-US" sz="2800" dirty="0">
                <a:latin typeface="Times New Roman" panose="02020603050405020304" pitchFamily="18" charset="0"/>
              </a:rPr>
              <a:t> </a:t>
            </a:r>
            <a:r>
              <a:rPr lang="en-US" sz="2800" dirty="0" err="1">
                <a:latin typeface="Times New Roman" panose="02020603050405020304" pitchFamily="18" charset="0"/>
              </a:rPr>
              <a:t>các</a:t>
            </a:r>
            <a:r>
              <a:rPr lang="en-US" sz="2800" dirty="0">
                <a:latin typeface="Times New Roman" panose="02020603050405020304" pitchFamily="18" charset="0"/>
              </a:rPr>
              <a:t> </a:t>
            </a:r>
            <a:r>
              <a:rPr lang="en-US" sz="2800" dirty="0" err="1">
                <a:latin typeface="Times New Roman" panose="02020603050405020304" pitchFamily="18" charset="0"/>
              </a:rPr>
              <a:t>thực</a:t>
            </a:r>
            <a:r>
              <a:rPr lang="en-US" sz="2800" dirty="0">
                <a:latin typeface="Times New Roman" panose="02020603050405020304" pitchFamily="18" charset="0"/>
              </a:rPr>
              <a:t> </a:t>
            </a:r>
            <a:r>
              <a:rPr lang="en-US" sz="2800" dirty="0" err="1">
                <a:latin typeface="Times New Roman" panose="02020603050405020304" pitchFamily="18" charset="0"/>
              </a:rPr>
              <a:t>thể</a:t>
            </a:r>
            <a:r>
              <a:rPr lang="en-US" sz="2800" dirty="0">
                <a:latin typeface="Times New Roman" panose="02020603050405020304" pitchFamily="18" charset="0"/>
              </a:rPr>
              <a:t> </a:t>
            </a:r>
            <a:r>
              <a:rPr lang="en-US" sz="2800" dirty="0" err="1">
                <a:latin typeface="Times New Roman" panose="02020603050405020304" pitchFamily="18" charset="0"/>
              </a:rPr>
              <a:t>và</a:t>
            </a:r>
            <a:r>
              <a:rPr lang="en-US" sz="2800" dirty="0">
                <a:latin typeface="Times New Roman" panose="02020603050405020304" pitchFamily="18" charset="0"/>
              </a:rPr>
              <a:t> </a:t>
            </a:r>
            <a:r>
              <a:rPr lang="en-US" sz="2800" dirty="0" err="1">
                <a:latin typeface="Times New Roman" panose="02020603050405020304" pitchFamily="18" charset="0"/>
              </a:rPr>
              <a:t>quan</a:t>
            </a:r>
            <a:r>
              <a:rPr lang="en-US" sz="2800" dirty="0">
                <a:latin typeface="Times New Roman" panose="02020603050405020304" pitchFamily="18" charset="0"/>
              </a:rPr>
              <a:t> </a:t>
            </a:r>
            <a:r>
              <a:rPr lang="en-US" sz="2800" dirty="0" err="1">
                <a:latin typeface="Times New Roman" panose="02020603050405020304" pitchFamily="18" charset="0"/>
              </a:rPr>
              <a:t>hệ</a:t>
            </a:r>
            <a:r>
              <a:rPr lang="en-US" sz="2800" dirty="0">
                <a:latin typeface="Times New Roman" panose="02020603050405020304" pitchFamily="18" charset="0"/>
              </a:rPr>
              <a:t> </a:t>
            </a:r>
            <a:r>
              <a:rPr lang="en-US" sz="2800" dirty="0" err="1">
                <a:latin typeface="Times New Roman" panose="02020603050405020304" pitchFamily="18" charset="0"/>
              </a:rPr>
              <a:t>cần</a:t>
            </a:r>
            <a:r>
              <a:rPr lang="en-US" sz="2800" dirty="0">
                <a:latin typeface="Times New Roman" panose="02020603050405020304" pitchFamily="18" charset="0"/>
              </a:rPr>
              <a:t> </a:t>
            </a:r>
            <a:r>
              <a:rPr lang="en-US" sz="2800" dirty="0" err="1">
                <a:latin typeface="Times New Roman" panose="02020603050405020304" pitchFamily="18" charset="0"/>
              </a:rPr>
              <a:t>lấy</a:t>
            </a:r>
            <a:r>
              <a:rPr lang="en-US" sz="2800" dirty="0">
                <a:latin typeface="Times New Roman" panose="02020603050405020304" pitchFamily="18" charset="0"/>
              </a:rPr>
              <a:t> </a:t>
            </a:r>
            <a:r>
              <a:rPr lang="en-US" sz="2800" dirty="0" err="1">
                <a:latin typeface="Times New Roman" panose="02020603050405020304" pitchFamily="18" charset="0"/>
              </a:rPr>
              <a:t>giá</a:t>
            </a:r>
            <a:r>
              <a:rPr lang="en-US" sz="2800" dirty="0">
                <a:latin typeface="Times New Roman" panose="02020603050405020304" pitchFamily="18" charset="0"/>
              </a:rPr>
              <a:t> </a:t>
            </a:r>
            <a:r>
              <a:rPr lang="en-US" sz="2800" dirty="0" err="1">
                <a:latin typeface="Times New Roman" panose="02020603050405020304" pitchFamily="18" charset="0"/>
              </a:rPr>
              <a:t>trị</a:t>
            </a:r>
            <a:r>
              <a:rPr lang="en-US" sz="2800" dirty="0">
                <a:latin typeface="Times New Roman" panose="02020603050405020304" pitchFamily="18" charset="0"/>
              </a:rPr>
              <a:t> </a:t>
            </a:r>
            <a:r>
              <a:rPr lang="en-US" sz="2800" dirty="0" err="1">
                <a:latin typeface="Times New Roman" panose="02020603050405020304" pitchFamily="18" charset="0"/>
              </a:rPr>
              <a:t>và</a:t>
            </a:r>
            <a:r>
              <a:rPr lang="en-US" sz="2800" dirty="0">
                <a:latin typeface="Times New Roman" panose="02020603050405020304" pitchFamily="18" charset="0"/>
              </a:rPr>
              <a:t> </a:t>
            </a:r>
            <a:r>
              <a:rPr lang="en-US" sz="2800" dirty="0" err="1">
                <a:latin typeface="Times New Roman" panose="02020603050405020304" pitchFamily="18" charset="0"/>
              </a:rPr>
              <a:t>xây</a:t>
            </a:r>
            <a:r>
              <a:rPr lang="en-US" sz="2800" dirty="0">
                <a:latin typeface="Times New Roman" panose="02020603050405020304" pitchFamily="18" charset="0"/>
              </a:rPr>
              <a:t> </a:t>
            </a:r>
            <a:r>
              <a:rPr lang="en-US" sz="2800" dirty="0" err="1">
                <a:latin typeface="Times New Roman" panose="02020603050405020304" pitchFamily="18" charset="0"/>
              </a:rPr>
              <a:t>dựng</a:t>
            </a:r>
            <a:r>
              <a:rPr lang="en-US" sz="2800" dirty="0">
                <a:latin typeface="Times New Roman" panose="02020603050405020304" pitchFamily="18" charset="0"/>
              </a:rPr>
              <a:t> </a:t>
            </a:r>
            <a:r>
              <a:rPr lang="en-US" sz="2800" dirty="0" err="1">
                <a:latin typeface="Times New Roman" panose="02020603050405020304" pitchFamily="18" charset="0"/>
              </a:rPr>
              <a:t>tập</a:t>
            </a:r>
            <a:r>
              <a:rPr lang="en-US" sz="2800" dirty="0">
                <a:latin typeface="Times New Roman" panose="02020603050405020304" pitchFamily="18" charset="0"/>
              </a:rPr>
              <a:t> </a:t>
            </a:r>
            <a:r>
              <a:rPr lang="en-US" sz="2800" dirty="0" err="1">
                <a:latin typeface="Times New Roman" panose="02020603050405020304" pitchFamily="18" charset="0"/>
              </a:rPr>
              <a:t>nhãn</a:t>
            </a:r>
            <a:r>
              <a:rPr lang="en-US" sz="2800" dirty="0">
                <a:latin typeface="Times New Roman" panose="02020603050405020304" pitchFamily="18" charset="0"/>
              </a:rPr>
              <a:t> t</a:t>
            </a:r>
            <a:r>
              <a:rPr lang="vi-VN" sz="2800" dirty="0">
                <a:latin typeface="Times New Roman" panose="02020603050405020304" pitchFamily="18" charset="0"/>
              </a:rPr>
              <a:t>ư</a:t>
            </a:r>
            <a:r>
              <a:rPr lang="en-US" sz="2800" dirty="0" err="1">
                <a:latin typeface="Times New Roman" panose="02020603050405020304" pitchFamily="18" charset="0"/>
              </a:rPr>
              <a:t>ơng</a:t>
            </a:r>
            <a:r>
              <a:rPr lang="en-US" sz="2800" dirty="0">
                <a:latin typeface="Times New Roman" panose="02020603050405020304" pitchFamily="18" charset="0"/>
              </a:rPr>
              <a:t> </a:t>
            </a:r>
            <a:r>
              <a:rPr lang="en-US" sz="2800" dirty="0" err="1">
                <a:latin typeface="Times New Roman" panose="02020603050405020304" pitchFamily="18" charset="0"/>
              </a:rPr>
              <a:t>ứng</a:t>
            </a:r>
            <a:r>
              <a:rPr lang="en-US" sz="2800" dirty="0">
                <a:latin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5BEF7B6-A5A7-432B-A658-AC5C0D708E5F}" type="slidenum">
              <a:rPr lang="en-US" smtClean="0"/>
              <a:t>12</a:t>
            </a:fld>
            <a:endParaRPr lang="en-US"/>
          </a:p>
        </p:txBody>
      </p:sp>
    </p:spTree>
    <p:extLst>
      <p:ext uri="{BB962C8B-B14F-4D97-AF65-F5344CB8AC3E}">
        <p14:creationId xmlns:p14="http://schemas.microsoft.com/office/powerpoint/2010/main" val="297152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457200" algn="just" defTabSz="914400" rtl="0" eaLnBrk="1" fontAlgn="auto" latinLnBrk="0" hangingPunct="1">
              <a:lnSpc>
                <a:spcPct val="115000"/>
              </a:lnSpc>
              <a:spcBef>
                <a:spcPts val="300"/>
              </a:spcBef>
              <a:spcAft>
                <a:spcPts val="0"/>
              </a:spcAft>
              <a:buClrTx/>
              <a:buSzTx/>
              <a:buFontTx/>
              <a:buNone/>
              <a:tabLst/>
              <a:defRPr/>
            </a:pPr>
            <a:r>
              <a:rPr lang="en-US" sz="1800" dirty="0" err="1">
                <a:solidFill>
                  <a:srgbClr val="000000"/>
                </a:solidFill>
                <a:effectLst/>
                <a:latin typeface="Times New Roman" panose="02020603050405020304" pitchFamily="18" charset="0"/>
                <a:ea typeface="Calibri" panose="020F0502020204030204" pitchFamily="34" charset="0"/>
              </a:rPr>
              <a:t>Sử</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dụng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mô</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hình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xác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xuất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điều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kiện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CRF</a:t>
            </a:r>
            <a:r>
              <a:rPr lang="en-US" sz="1800" dirty="0">
                <a:solidFill>
                  <a:srgbClr val="000000"/>
                </a:solidFill>
                <a:effectLst/>
                <a:latin typeface="Times New Roman" panose="02020603050405020304" pitchFamily="18" charset="0"/>
                <a:ea typeface="Calibri" panose="020F0502020204030204" pitchFamily="34" charset="0"/>
              </a:rPr>
              <a:t> Cho </a:t>
            </a:r>
            <a:r>
              <a:rPr lang="en-US" sz="1800" dirty="0" err="1">
                <a:solidFill>
                  <a:srgbClr val="000000"/>
                </a:solidFill>
                <a:effectLst/>
                <a:latin typeface="Times New Roman" panose="02020603050405020304" pitchFamily="18" charset="0"/>
                <a:ea typeface="Calibri" panose="020F0502020204030204" pitchFamily="34" charset="0"/>
              </a:rPr>
              <a:t>bài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toán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nhận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diện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thực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guấn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luyện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tập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gán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nhãn</a:t>
            </a:r>
            <a:r>
              <a:rPr lang="en-US" sz="1800" dirty="0">
                <a:solidFill>
                  <a:srgbClr val="000000"/>
                </a:solidFill>
                <a:effectLst/>
                <a:latin typeface="Times New Roman" panose="02020603050405020304" pitchFamily="18" charset="0"/>
                <a:ea typeface="Calibri" panose="020F0502020204030204" pitchFamily="34" charset="0"/>
              </a:rPr>
              <a:t> bao </a:t>
            </a:r>
            <a:r>
              <a:rPr lang="en-US" sz="1800" dirty="0" err="1">
                <a:solidFill>
                  <a:srgbClr val="000000"/>
                </a:solidFill>
                <a:effectLst/>
                <a:latin typeface="Times New Roman" panose="02020603050405020304" pitchFamily="18" charset="0"/>
                <a:ea typeface="Calibri" panose="020F0502020204030204" pitchFamily="34" charset="0"/>
              </a:rPr>
              <a:t>gồm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nhãn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thực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quan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hệ</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đã</a:t>
            </a:r>
            <a:r>
              <a:rPr lang="en-US" sz="1800" dirty="0">
                <a:solidFill>
                  <a:srgbClr val="000000"/>
                </a:solidFill>
                <a:effectLst/>
                <a:latin typeface="Times New Roman" panose="02020603050405020304" pitchFamily="18" charset="0"/>
                <a:ea typeface="Calibri" panose="020F0502020204030204" pitchFamily="34" charset="0"/>
              </a:rPr>
              <a:t> đ</a:t>
            </a:r>
            <a:r>
              <a:rPr lang="vi-VN" sz="1800" dirty="0">
                <a:solidFill>
                  <a:srgbClr val="000000"/>
                </a:solidFill>
                <a:effectLst/>
                <a:latin typeface="Times New Roman" panose="02020603050405020304" pitchFamily="18" charset="0"/>
                <a:ea typeface="Calibri" panose="020F0502020204030204" pitchFamily="34" charset="0"/>
              </a:rPr>
              <a:t>ư</a:t>
            </a:r>
            <a:r>
              <a:rPr lang="en-US" sz="1800" dirty="0">
                <a:solidFill>
                  <a:srgbClr val="000000"/>
                </a:solidFill>
                <a:effectLst/>
                <a:latin typeface="Times New Roman" panose="02020603050405020304" pitchFamily="18" charset="0"/>
                <a:ea typeface="Calibri" panose="020F0502020204030204" pitchFamily="34" charset="0"/>
              </a:rPr>
              <a:t>ợ </a:t>
            </a:r>
            <a:r>
              <a:rPr lang="en-US" sz="1800" dirty="0" err="1">
                <a:solidFill>
                  <a:srgbClr val="000000"/>
                </a:solidFill>
                <a:effectLst/>
                <a:latin typeface="Times New Roman" panose="02020603050405020304" pitchFamily="18" charset="0"/>
                <a:ea typeface="Calibri" panose="020F0502020204030204" pitchFamily="34" charset="0"/>
              </a:rPr>
              <a:t>định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nghĩa</a:t>
            </a:r>
            <a:r>
              <a:rPr lang="en-US" sz="1800" dirty="0">
                <a:solidFill>
                  <a:srgbClr val="000000"/>
                </a:solidFill>
                <a:effectLst/>
                <a:latin typeface="Times New Roman" panose="02020603050405020304" pitchFamily="18" charset="0"/>
                <a:ea typeface="Calibri" panose="020F0502020204030204" pitchFamily="34" charset="0"/>
              </a:rPr>
              <a:t> tr</a:t>
            </a:r>
            <a:r>
              <a:rPr lang="vi-VN" sz="1800" dirty="0">
                <a:solidFill>
                  <a:srgbClr val="000000"/>
                </a:solidFill>
                <a:effectLst/>
                <a:latin typeface="Times New Roman" panose="02020603050405020304" pitchFamily="18" charset="0"/>
                <a:ea typeface="Calibri" panose="020F0502020204030204" pitchFamily="34" charset="0"/>
              </a:rPr>
              <a:t>ư</a:t>
            </a:r>
            <a:r>
              <a:rPr lang="en-US" sz="1800" dirty="0" err="1">
                <a:solidFill>
                  <a:srgbClr val="000000"/>
                </a:solidFill>
                <a:effectLst/>
                <a:latin typeface="Times New Roman" panose="02020603050405020304" pitchFamily="18" charset="0"/>
                <a:ea typeface="Calibri" panose="020F0502020204030204" pitchFamily="34" charset="0"/>
              </a:rPr>
              <a:t>ớc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đó</a:t>
            </a:r>
            <a:r>
              <a:rPr lang="en-US" sz="1800" dirty="0">
                <a:solidFill>
                  <a:srgbClr val="000000"/>
                </a:solidFill>
                <a:effectLst/>
                <a:latin typeface="Times New Roman" panose="02020603050405020304" pitchFamily="18" charset="0"/>
                <a:ea typeface="Calibri" panose="020F0502020204030204" pitchFamily="34" charset="0"/>
              </a:rPr>
              <a:t>.</a:t>
            </a:r>
          </a:p>
        </p:txBody>
      </p:sp>
      <p:sp>
        <p:nvSpPr>
          <p:cNvPr id="4" name="Slide Number Placeholder 3"/>
          <p:cNvSpPr>
            <a:spLocks noGrp="1"/>
          </p:cNvSpPr>
          <p:nvPr>
            <p:ph type="sldNum" sz="quarter" idx="5"/>
          </p:nvPr>
        </p:nvSpPr>
        <p:spPr/>
        <p:txBody>
          <a:bodyPr/>
          <a:lstStyle/>
          <a:p>
            <a:fld id="{25BEF7B6-A5A7-432B-A658-AC5C0D708E5F}" type="slidenum">
              <a:rPr lang="en-US" smtClean="0"/>
              <a:t>13</a:t>
            </a:fld>
            <a:endParaRPr lang="en-US"/>
          </a:p>
        </p:txBody>
      </p:sp>
    </p:spTree>
    <p:extLst>
      <p:ext uri="{BB962C8B-B14F-4D97-AF65-F5344CB8AC3E}">
        <p14:creationId xmlns:p14="http://schemas.microsoft.com/office/powerpoint/2010/main" val="1785111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457200" algn="just">
              <a:lnSpc>
                <a:spcPct val="115000"/>
              </a:lnSpc>
              <a:spcBef>
                <a:spcPts val="300"/>
              </a:spcBef>
              <a:spcAft>
                <a:spcPts val="0"/>
              </a:spcAft>
            </a:pPr>
            <a:r>
              <a:rPr lang="en-US" sz="1800" dirty="0" err="1">
                <a:solidFill>
                  <a:srgbClr val="000000"/>
                </a:solidFill>
                <a:effectLst/>
                <a:latin typeface="Times New Roman" panose="02020603050405020304" pitchFamily="18" charset="0"/>
                <a:ea typeface="Calibri" panose="020F0502020204030204" pitchFamily="34" charset="0"/>
              </a:rPr>
              <a:t>Độ</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chính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xác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trung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bình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bộ</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huấn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luyện</a:t>
            </a:r>
            <a:r>
              <a:rPr lang="en-US" sz="1800" dirty="0">
                <a:solidFill>
                  <a:srgbClr val="000000"/>
                </a:solidFill>
                <a:effectLst/>
                <a:latin typeface="Times New Roman" panose="02020603050405020304" pitchFamily="18" charset="0"/>
                <a:ea typeface="Calibri" panose="020F0502020204030204" pitchFamily="34" charset="0"/>
              </a:rPr>
              <a:t> ;à 76%</a:t>
            </a:r>
          </a:p>
        </p:txBody>
      </p:sp>
      <p:sp>
        <p:nvSpPr>
          <p:cNvPr id="4" name="Slide Number Placeholder 3"/>
          <p:cNvSpPr>
            <a:spLocks noGrp="1"/>
          </p:cNvSpPr>
          <p:nvPr>
            <p:ph type="sldNum" sz="quarter" idx="5"/>
          </p:nvPr>
        </p:nvSpPr>
        <p:spPr/>
        <p:txBody>
          <a:bodyPr/>
          <a:lstStyle/>
          <a:p>
            <a:fld id="{25BEF7B6-A5A7-432B-A658-AC5C0D708E5F}" type="slidenum">
              <a:rPr lang="en-US" smtClean="0"/>
              <a:t>14</a:t>
            </a:fld>
            <a:endParaRPr lang="en-US"/>
          </a:p>
        </p:txBody>
      </p:sp>
    </p:spTree>
    <p:extLst>
      <p:ext uri="{BB962C8B-B14F-4D97-AF65-F5344CB8AC3E}">
        <p14:creationId xmlns:p14="http://schemas.microsoft.com/office/powerpoint/2010/main" val="2786045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457200" algn="just">
              <a:lnSpc>
                <a:spcPct val="115000"/>
              </a:lnSpc>
              <a:spcBef>
                <a:spcPts val="300"/>
              </a:spcBef>
              <a:spcAft>
                <a:spcPts val="0"/>
              </a:spcAft>
            </a:pPr>
            <a:r>
              <a:rPr lang="en-US" sz="1800" dirty="0" err="1">
                <a:solidFill>
                  <a:srgbClr val="000000"/>
                </a:solidFill>
                <a:effectLst/>
                <a:latin typeface="Times New Roman" panose="02020603050405020304" pitchFamily="18" charset="0"/>
                <a:ea typeface="Calibri" panose="020F0502020204030204" pitchFamily="34" charset="0"/>
              </a:rPr>
              <a:t>Sử</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dụng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mô</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hình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sau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huấn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luyện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trích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rút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thực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những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bài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báo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cũng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a:t>
            </a:r>
            <a:r>
              <a:rPr lang="vi-VN" sz="1800" dirty="0">
                <a:solidFill>
                  <a:srgbClr val="000000"/>
                </a:solidFill>
                <a:effectLst/>
                <a:latin typeface="Times New Roman" panose="02020603050405020304" pitchFamily="18" charset="0"/>
                <a:ea typeface="Calibri" panose="020F0502020204030204" pitchFamily="34" charset="0"/>
              </a:rPr>
              <a:t>ư</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phục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vụ</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việc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tự</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động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hóa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hệ</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thống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thập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trích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rút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thông</a:t>
            </a:r>
            <a:r>
              <a:rPr lang="en-US" sz="1800" dirty="0">
                <a:solidFill>
                  <a:srgbClr val="000000"/>
                </a:solidFill>
                <a:effectLst/>
                <a:latin typeface="Times New Roman" panose="02020603050405020304" pitchFamily="18" charset="0"/>
                <a:ea typeface="Calibri" panose="020F0502020204030204" pitchFamily="34" charset="0"/>
              </a:rPr>
              <a:t> tin.</a:t>
            </a:r>
          </a:p>
        </p:txBody>
      </p:sp>
      <p:sp>
        <p:nvSpPr>
          <p:cNvPr id="4" name="Slide Number Placeholder 3"/>
          <p:cNvSpPr>
            <a:spLocks noGrp="1"/>
          </p:cNvSpPr>
          <p:nvPr>
            <p:ph type="sldNum" sz="quarter" idx="5"/>
          </p:nvPr>
        </p:nvSpPr>
        <p:spPr/>
        <p:txBody>
          <a:bodyPr/>
          <a:lstStyle/>
          <a:p>
            <a:fld id="{25BEF7B6-A5A7-432B-A658-AC5C0D708E5F}" type="slidenum">
              <a:rPr lang="en-US" smtClean="0"/>
              <a:t>15</a:t>
            </a:fld>
            <a:endParaRPr lang="en-US"/>
          </a:p>
        </p:txBody>
      </p:sp>
    </p:spTree>
    <p:extLst>
      <p:ext uri="{BB962C8B-B14F-4D97-AF65-F5344CB8AC3E}">
        <p14:creationId xmlns:p14="http://schemas.microsoft.com/office/powerpoint/2010/main" val="1028393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457200" algn="just" defTabSz="914400" rtl="0" eaLnBrk="1" fontAlgn="auto" latinLnBrk="0" hangingPunct="1">
              <a:lnSpc>
                <a:spcPct val="115000"/>
              </a:lnSpc>
              <a:spcBef>
                <a:spcPts val="300"/>
              </a:spcBef>
              <a:spcAft>
                <a:spcPts val="0"/>
              </a:spcAft>
              <a:buClrTx/>
              <a:buSzTx/>
              <a:buFontTx/>
              <a:buNone/>
              <a:tabLst/>
              <a:defRPr/>
            </a:pPr>
            <a:r>
              <a:rPr lang="vi-VN" sz="1800" dirty="0">
                <a:solidFill>
                  <a:srgbClr val="000000"/>
                </a:solidFill>
                <a:effectLst/>
                <a:latin typeface="Times New Roman" panose="02020603050405020304" pitchFamily="18" charset="0"/>
                <a:ea typeface="Calibri" panose="020F0502020204030204" pitchFamily="34" charset="0"/>
              </a:rPr>
              <a:t>Ontology là một tập các khái niệm và quan hệ giữa các khái niệm được định nghĩa cho một lĩnh vực nhất định nhằm vào việc biểu diễn dữ liệu và máy tính có thể hiểu được. Đây cũng là một hướng tiếp cận để xây dựng lên các bộ cơ sở tri thức trong Web ngữ nghĩa. </a:t>
            </a:r>
            <a:endParaRPr lang="en-US" sz="1800" dirty="0">
              <a:solidFill>
                <a:srgbClr val="000000"/>
              </a:solidFill>
              <a:effectLst/>
              <a:latin typeface="Times New Roman" panose="02020603050405020304" pitchFamily="18" charset="0"/>
              <a:ea typeface="Calibri" panose="020F0502020204030204" pitchFamily="34" charset="0"/>
            </a:endParaRPr>
          </a:p>
          <a:p>
            <a:pPr marL="0" marR="0" indent="457200" algn="just">
              <a:lnSpc>
                <a:spcPct val="115000"/>
              </a:lnSpc>
              <a:spcBef>
                <a:spcPts val="300"/>
              </a:spcBef>
              <a:spcAft>
                <a:spcPts val="0"/>
              </a:spcAft>
            </a:pP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25BEF7B6-A5A7-432B-A658-AC5C0D708E5F}" type="slidenum">
              <a:rPr lang="en-US" smtClean="0"/>
              <a:t>16</a:t>
            </a:fld>
            <a:endParaRPr lang="en-US"/>
          </a:p>
        </p:txBody>
      </p:sp>
    </p:spTree>
    <p:extLst>
      <p:ext uri="{BB962C8B-B14F-4D97-AF65-F5344CB8AC3E}">
        <p14:creationId xmlns:p14="http://schemas.microsoft.com/office/powerpoint/2010/main" val="11702073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1538287"/>
            <a:ext cx="6858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dirty="0"/>
              <a:t>Click to edit </a:t>
            </a:r>
            <a:br>
              <a:rPr lang="en-US" dirty="0"/>
            </a:br>
            <a:r>
              <a:rPr lang="en-US" dirty="0"/>
              <a:t>Master subtitle style</a:t>
            </a:r>
            <a:br>
              <a:rPr lang="en-US" dirty="0"/>
            </a:br>
            <a:endParaRPr lang="en-US" dirty="0"/>
          </a:p>
        </p:txBody>
      </p:sp>
      <p:sp>
        <p:nvSpPr>
          <p:cNvPr id="3" name="Subtitle 2"/>
          <p:cNvSpPr>
            <a:spLocks noGrp="1"/>
          </p:cNvSpPr>
          <p:nvPr>
            <p:ph type="subTitle" idx="1"/>
          </p:nvPr>
        </p:nvSpPr>
        <p:spPr>
          <a:xfrm>
            <a:off x="1143000" y="4313238"/>
            <a:ext cx="6858000" cy="1655762"/>
          </a:xfrm>
        </p:spPr>
        <p:txBody>
          <a:bodyPr>
            <a:normAutofit/>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707EC1BF-5F8F-43EB-9972-25648AC180BA}" type="datetime1">
              <a:rPr lang="en-US" smtClean="0"/>
              <a:t>7/13/2020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852976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B2162B-68DA-4A9D-BF06-973D43CA8F2A}" type="datetime1">
              <a:rPr lang="en-US" smtClean="0"/>
              <a:t>7/13/2020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386933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D5FDD4-6E85-407E-BFCC-02D1A74F0910}" type="datetime1">
              <a:rPr lang="en-US" smtClean="0"/>
              <a:t>7/13/2020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84969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A8EB-F13D-4D23-8CCC-D97BF8089779}"/>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51A65C5-D015-4EFF-BDFB-6A41316ABA7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EDBFA2F-3732-49C5-9891-B040FD0A0EFA}"/>
              </a:ext>
            </a:extLst>
          </p:cNvPr>
          <p:cNvSpPr>
            <a:spLocks noGrp="1"/>
          </p:cNvSpPr>
          <p:nvPr>
            <p:ph type="dt" sz="half" idx="10"/>
          </p:nvPr>
        </p:nvSpPr>
        <p:spPr/>
        <p:txBody>
          <a:bodyPr/>
          <a:lstStyle/>
          <a:p>
            <a:fld id="{722B5C6D-9493-4153-9490-AF4A1DD3E6BB}" type="datetime1">
              <a:rPr lang="en-US" smtClean="0"/>
              <a:t>7/13/2020</a:t>
            </a:fld>
            <a:endParaRPr lang="en-US"/>
          </a:p>
        </p:txBody>
      </p:sp>
      <p:sp>
        <p:nvSpPr>
          <p:cNvPr id="5" name="Footer Placeholder 4">
            <a:extLst>
              <a:ext uri="{FF2B5EF4-FFF2-40B4-BE49-F238E27FC236}">
                <a16:creationId xmlns:a16="http://schemas.microsoft.com/office/drawing/2014/main" id="{2F518B2D-27A0-451F-8C9F-36DDC60CC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AC1ABA-E143-4744-9493-4CFD2B222B2F}"/>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435284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05F69-87AB-4C5E-88D7-99C4E1BDC9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45F6C2-1B1A-4101-A24F-EE44E52C46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8A4A0B-22BE-4E5D-974D-FC8CB1A2E030}"/>
              </a:ext>
            </a:extLst>
          </p:cNvPr>
          <p:cNvSpPr>
            <a:spLocks noGrp="1"/>
          </p:cNvSpPr>
          <p:nvPr>
            <p:ph type="dt" sz="half" idx="10"/>
          </p:nvPr>
        </p:nvSpPr>
        <p:spPr/>
        <p:txBody>
          <a:bodyPr/>
          <a:lstStyle/>
          <a:p>
            <a:fld id="{34FFC9D8-9A6F-4BC4-BC33-F3894E5070A9}" type="datetime1">
              <a:rPr lang="en-US" smtClean="0"/>
              <a:t>7/13/2020</a:t>
            </a:fld>
            <a:endParaRPr lang="en-US"/>
          </a:p>
        </p:txBody>
      </p:sp>
      <p:sp>
        <p:nvSpPr>
          <p:cNvPr id="5" name="Footer Placeholder 4">
            <a:extLst>
              <a:ext uri="{FF2B5EF4-FFF2-40B4-BE49-F238E27FC236}">
                <a16:creationId xmlns:a16="http://schemas.microsoft.com/office/drawing/2014/main" id="{B0F4DB6C-0830-45B2-AE84-15773A708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4B99B-165C-4AA2-AFCC-CDC79D70236A}"/>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483982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12D8-4808-43A1-B00C-387CD9728F46}"/>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C7AA53C-D566-4AF8-A7D2-D50CE41EEF57}"/>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3175F0-B3F8-4F32-AFD3-DB9F596E9F40}"/>
              </a:ext>
            </a:extLst>
          </p:cNvPr>
          <p:cNvSpPr>
            <a:spLocks noGrp="1"/>
          </p:cNvSpPr>
          <p:nvPr>
            <p:ph type="dt" sz="half" idx="10"/>
          </p:nvPr>
        </p:nvSpPr>
        <p:spPr/>
        <p:txBody>
          <a:bodyPr/>
          <a:lstStyle/>
          <a:p>
            <a:fld id="{14ABF1E8-CF83-435F-B679-DC40D5FC6C07}" type="datetime1">
              <a:rPr lang="en-US" smtClean="0"/>
              <a:t>7/13/2020</a:t>
            </a:fld>
            <a:endParaRPr lang="en-US"/>
          </a:p>
        </p:txBody>
      </p:sp>
      <p:sp>
        <p:nvSpPr>
          <p:cNvPr id="5" name="Footer Placeholder 4">
            <a:extLst>
              <a:ext uri="{FF2B5EF4-FFF2-40B4-BE49-F238E27FC236}">
                <a16:creationId xmlns:a16="http://schemas.microsoft.com/office/drawing/2014/main" id="{93A327B8-3957-4D5B-B43E-6248DCCC02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20DE8-0F6D-460E-95D6-CD583A5D7834}"/>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707194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BFA4E-E54F-4EEB-9ABF-E42487FF53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73F64D-1443-4C54-8DC8-27DBA5ECD3FB}"/>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89694C-2F09-4296-8A8D-FEBAEB1D547F}"/>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AD79CF-38B9-4485-B7CB-728D3CAD09B5}"/>
              </a:ext>
            </a:extLst>
          </p:cNvPr>
          <p:cNvSpPr>
            <a:spLocks noGrp="1"/>
          </p:cNvSpPr>
          <p:nvPr>
            <p:ph type="dt" sz="half" idx="10"/>
          </p:nvPr>
        </p:nvSpPr>
        <p:spPr/>
        <p:txBody>
          <a:bodyPr/>
          <a:lstStyle/>
          <a:p>
            <a:fld id="{93F60DEA-A60C-4A29-9917-D85708C30788}" type="datetime1">
              <a:rPr lang="en-US" smtClean="0"/>
              <a:t>7/13/2020</a:t>
            </a:fld>
            <a:endParaRPr lang="en-US"/>
          </a:p>
        </p:txBody>
      </p:sp>
      <p:sp>
        <p:nvSpPr>
          <p:cNvPr id="6" name="Footer Placeholder 5">
            <a:extLst>
              <a:ext uri="{FF2B5EF4-FFF2-40B4-BE49-F238E27FC236}">
                <a16:creationId xmlns:a16="http://schemas.microsoft.com/office/drawing/2014/main" id="{FB0A7927-9DDD-4920-9EDC-9B9CD9434D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0A5BF-36BF-4437-8BE7-978DAECB09C1}"/>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8147346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2AEB-E237-4BBE-B8B2-04C6ACF28714}"/>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40819B-229E-4BAE-93C3-EFBFEBB734FE}"/>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94E21E4-3EEC-45DD-B0E6-9E7B0613B7AE}"/>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6441AA-2850-4BE1-8C9C-47F818D8B63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BAEE618-FC0F-4DE1-B64C-A3625E4AE189}"/>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213B38-3153-4043-8563-683008DD4CF7}"/>
              </a:ext>
            </a:extLst>
          </p:cNvPr>
          <p:cNvSpPr>
            <a:spLocks noGrp="1"/>
          </p:cNvSpPr>
          <p:nvPr>
            <p:ph type="dt" sz="half" idx="10"/>
          </p:nvPr>
        </p:nvSpPr>
        <p:spPr/>
        <p:txBody>
          <a:bodyPr/>
          <a:lstStyle/>
          <a:p>
            <a:fld id="{C19DDCFE-3D95-4420-B37D-10D62E21DEAF}" type="datetime1">
              <a:rPr lang="en-US" smtClean="0"/>
              <a:t>7/13/2020</a:t>
            </a:fld>
            <a:endParaRPr lang="en-US"/>
          </a:p>
        </p:txBody>
      </p:sp>
      <p:sp>
        <p:nvSpPr>
          <p:cNvPr id="8" name="Footer Placeholder 7">
            <a:extLst>
              <a:ext uri="{FF2B5EF4-FFF2-40B4-BE49-F238E27FC236}">
                <a16:creationId xmlns:a16="http://schemas.microsoft.com/office/drawing/2014/main" id="{13673C68-63BB-4291-B3EE-614C54566D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9316FD-321E-4D10-849E-7CAB68FEC9BA}"/>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310264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4B9A-9731-4A95-AEDB-38DDF5410D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056477-E24B-48ED-B854-A05950AC9D2C}"/>
              </a:ext>
            </a:extLst>
          </p:cNvPr>
          <p:cNvSpPr>
            <a:spLocks noGrp="1"/>
          </p:cNvSpPr>
          <p:nvPr>
            <p:ph type="dt" sz="half" idx="10"/>
          </p:nvPr>
        </p:nvSpPr>
        <p:spPr/>
        <p:txBody>
          <a:bodyPr/>
          <a:lstStyle/>
          <a:p>
            <a:fld id="{3556B5AA-A3A6-4B6A-ADCC-D2381EC6148C}" type="datetime1">
              <a:rPr lang="en-US" smtClean="0"/>
              <a:t>7/13/2020</a:t>
            </a:fld>
            <a:endParaRPr lang="en-US"/>
          </a:p>
        </p:txBody>
      </p:sp>
      <p:sp>
        <p:nvSpPr>
          <p:cNvPr id="4" name="Footer Placeholder 3">
            <a:extLst>
              <a:ext uri="{FF2B5EF4-FFF2-40B4-BE49-F238E27FC236}">
                <a16:creationId xmlns:a16="http://schemas.microsoft.com/office/drawing/2014/main" id="{C91BCEB0-EDED-4957-A412-DF06A6B6BF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DAD0BB-D9AD-4FC3-B137-8DB6FC7A26CE}"/>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219073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CFEF80-3879-4261-8EFB-658B4FFF7407}"/>
              </a:ext>
            </a:extLst>
          </p:cNvPr>
          <p:cNvSpPr>
            <a:spLocks noGrp="1"/>
          </p:cNvSpPr>
          <p:nvPr>
            <p:ph type="dt" sz="half" idx="10"/>
          </p:nvPr>
        </p:nvSpPr>
        <p:spPr/>
        <p:txBody>
          <a:bodyPr/>
          <a:lstStyle/>
          <a:p>
            <a:fld id="{2BCA7861-6632-4EF3-BE37-2EB47841845C}" type="datetime1">
              <a:rPr lang="en-US" smtClean="0"/>
              <a:t>7/13/2020</a:t>
            </a:fld>
            <a:endParaRPr lang="en-US"/>
          </a:p>
        </p:txBody>
      </p:sp>
      <p:sp>
        <p:nvSpPr>
          <p:cNvPr id="3" name="Footer Placeholder 2">
            <a:extLst>
              <a:ext uri="{FF2B5EF4-FFF2-40B4-BE49-F238E27FC236}">
                <a16:creationId xmlns:a16="http://schemas.microsoft.com/office/drawing/2014/main" id="{348C84F9-945E-471C-B48A-5711AACE7A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AE8899-613E-4FB2-BFBE-D6172800AF25}"/>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0861377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D394-AED7-4BB7-AA10-4438A0C920C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E1B7FB0-0950-4B1A-AB2A-73395F3ECB3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9712A1-C234-4AE7-AE98-A1DB1241216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6ABEF91-029A-47F8-A150-2162E2478A0B}"/>
              </a:ext>
            </a:extLst>
          </p:cNvPr>
          <p:cNvSpPr>
            <a:spLocks noGrp="1"/>
          </p:cNvSpPr>
          <p:nvPr>
            <p:ph type="dt" sz="half" idx="10"/>
          </p:nvPr>
        </p:nvSpPr>
        <p:spPr/>
        <p:txBody>
          <a:bodyPr/>
          <a:lstStyle/>
          <a:p>
            <a:fld id="{911F0F33-A91E-4937-80C1-014B8E28548C}" type="datetime1">
              <a:rPr lang="en-US" smtClean="0"/>
              <a:t>7/13/2020</a:t>
            </a:fld>
            <a:endParaRPr lang="en-US"/>
          </a:p>
        </p:txBody>
      </p:sp>
      <p:sp>
        <p:nvSpPr>
          <p:cNvPr id="6" name="Footer Placeholder 5">
            <a:extLst>
              <a:ext uri="{FF2B5EF4-FFF2-40B4-BE49-F238E27FC236}">
                <a16:creationId xmlns:a16="http://schemas.microsoft.com/office/drawing/2014/main" id="{814EFBFB-2193-4300-862E-A298A3986A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5598C3-CC05-4C2F-8E17-DCD8867FB417}"/>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632753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C39B21-EFA0-476F-838B-0FF8FDE7FFF4}" type="datetime1">
              <a:rPr lang="en-US" smtClean="0"/>
              <a:t>7/13/2020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983367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61B11-CC0B-4462-94C1-872CA628B20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76169E0-4C6F-443F-BE8D-02D95EFBABE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356F475-4B99-4F49-95ED-BC1CD3990D1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6C46260-83C2-46CF-A9F6-09D7E171DEFB}"/>
              </a:ext>
            </a:extLst>
          </p:cNvPr>
          <p:cNvSpPr>
            <a:spLocks noGrp="1"/>
          </p:cNvSpPr>
          <p:nvPr>
            <p:ph type="dt" sz="half" idx="10"/>
          </p:nvPr>
        </p:nvSpPr>
        <p:spPr/>
        <p:txBody>
          <a:bodyPr/>
          <a:lstStyle/>
          <a:p>
            <a:fld id="{B38FB5A6-0EDD-4CEA-9F3A-DE2D26421C02}" type="datetime1">
              <a:rPr lang="en-US" smtClean="0"/>
              <a:t>7/13/2020</a:t>
            </a:fld>
            <a:endParaRPr lang="en-US"/>
          </a:p>
        </p:txBody>
      </p:sp>
      <p:sp>
        <p:nvSpPr>
          <p:cNvPr id="6" name="Footer Placeholder 5">
            <a:extLst>
              <a:ext uri="{FF2B5EF4-FFF2-40B4-BE49-F238E27FC236}">
                <a16:creationId xmlns:a16="http://schemas.microsoft.com/office/drawing/2014/main" id="{9F714A70-B4BA-4387-B990-D1D3DF50A4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1577FA-497A-4288-9956-E5BA06FE1AE8}"/>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8002688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829C-72A8-4C40-AA71-FFBE694DC1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29024A-7C5A-4CB3-9DE0-2F2E219554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AAA0D8-28B2-44AF-9805-5B111C98E82C}"/>
              </a:ext>
            </a:extLst>
          </p:cNvPr>
          <p:cNvSpPr>
            <a:spLocks noGrp="1"/>
          </p:cNvSpPr>
          <p:nvPr>
            <p:ph type="dt" sz="half" idx="10"/>
          </p:nvPr>
        </p:nvSpPr>
        <p:spPr/>
        <p:txBody>
          <a:bodyPr/>
          <a:lstStyle/>
          <a:p>
            <a:fld id="{DFE75855-C1FC-4698-85B6-8151BC2D7BBF}" type="datetime1">
              <a:rPr lang="en-US" smtClean="0"/>
              <a:t>7/13/2020</a:t>
            </a:fld>
            <a:endParaRPr lang="en-US"/>
          </a:p>
        </p:txBody>
      </p:sp>
      <p:sp>
        <p:nvSpPr>
          <p:cNvPr id="5" name="Footer Placeholder 4">
            <a:extLst>
              <a:ext uri="{FF2B5EF4-FFF2-40B4-BE49-F238E27FC236}">
                <a16:creationId xmlns:a16="http://schemas.microsoft.com/office/drawing/2014/main" id="{8AA9FCA2-A542-4BF6-B05C-C1EC32A854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487BB5-9A04-46E5-96F9-52267EB2AB38}"/>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3874176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1F098-4083-4802-AB0E-9AC08D0A8B1A}"/>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86FD88-30B2-41B4-8CE6-ED78E8CB28C9}"/>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78CF1-AC3E-4CDC-8224-4577E4821156}"/>
              </a:ext>
            </a:extLst>
          </p:cNvPr>
          <p:cNvSpPr>
            <a:spLocks noGrp="1"/>
          </p:cNvSpPr>
          <p:nvPr>
            <p:ph type="dt" sz="half" idx="10"/>
          </p:nvPr>
        </p:nvSpPr>
        <p:spPr/>
        <p:txBody>
          <a:bodyPr/>
          <a:lstStyle/>
          <a:p>
            <a:fld id="{06A77BA6-9542-4001-8E42-3948A39F6E28}" type="datetime1">
              <a:rPr lang="en-US" smtClean="0"/>
              <a:t>7/13/2020</a:t>
            </a:fld>
            <a:endParaRPr lang="en-US"/>
          </a:p>
        </p:txBody>
      </p:sp>
      <p:sp>
        <p:nvSpPr>
          <p:cNvPr id="5" name="Footer Placeholder 4">
            <a:extLst>
              <a:ext uri="{FF2B5EF4-FFF2-40B4-BE49-F238E27FC236}">
                <a16:creationId xmlns:a16="http://schemas.microsoft.com/office/drawing/2014/main" id="{07644B9D-AF98-456B-A697-E95FA1A8EF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9391F-7A0E-44FC-BFAE-2BC556E98587}"/>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0076675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A8EB-F13D-4D23-8CCC-D97BF8089779}"/>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51A65C5-D015-4EFF-BDFB-6A41316ABA7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EDBFA2F-3732-49C5-9891-B040FD0A0EFA}"/>
              </a:ext>
            </a:extLst>
          </p:cNvPr>
          <p:cNvSpPr>
            <a:spLocks noGrp="1"/>
          </p:cNvSpPr>
          <p:nvPr>
            <p:ph type="dt" sz="half" idx="10"/>
          </p:nvPr>
        </p:nvSpPr>
        <p:spPr/>
        <p:txBody>
          <a:bodyPr/>
          <a:lstStyle/>
          <a:p>
            <a:fld id="{7B8B2A3A-1D8D-4C51-86C9-733EE41CFA6B}" type="datetime1">
              <a:rPr lang="en-US" smtClean="0"/>
              <a:t>7/13/2020</a:t>
            </a:fld>
            <a:endParaRPr lang="en-US"/>
          </a:p>
        </p:txBody>
      </p:sp>
      <p:sp>
        <p:nvSpPr>
          <p:cNvPr id="5" name="Footer Placeholder 4">
            <a:extLst>
              <a:ext uri="{FF2B5EF4-FFF2-40B4-BE49-F238E27FC236}">
                <a16:creationId xmlns:a16="http://schemas.microsoft.com/office/drawing/2014/main" id="{2F518B2D-27A0-451F-8C9F-36DDC60CC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AC1ABA-E143-4744-9493-4CFD2B222B2F}"/>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891949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05F69-87AB-4C5E-88D7-99C4E1BDC9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45F6C2-1B1A-4101-A24F-EE44E52C46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8A4A0B-22BE-4E5D-974D-FC8CB1A2E030}"/>
              </a:ext>
            </a:extLst>
          </p:cNvPr>
          <p:cNvSpPr>
            <a:spLocks noGrp="1"/>
          </p:cNvSpPr>
          <p:nvPr>
            <p:ph type="dt" sz="half" idx="10"/>
          </p:nvPr>
        </p:nvSpPr>
        <p:spPr/>
        <p:txBody>
          <a:bodyPr/>
          <a:lstStyle/>
          <a:p>
            <a:fld id="{A0EF264A-1FE4-441A-8AF4-6A66C4C9432B}" type="datetime1">
              <a:rPr lang="en-US" smtClean="0"/>
              <a:t>7/13/2020</a:t>
            </a:fld>
            <a:endParaRPr lang="en-US"/>
          </a:p>
        </p:txBody>
      </p:sp>
      <p:sp>
        <p:nvSpPr>
          <p:cNvPr id="5" name="Footer Placeholder 4">
            <a:extLst>
              <a:ext uri="{FF2B5EF4-FFF2-40B4-BE49-F238E27FC236}">
                <a16:creationId xmlns:a16="http://schemas.microsoft.com/office/drawing/2014/main" id="{B0F4DB6C-0830-45B2-AE84-15773A708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4B99B-165C-4AA2-AFCC-CDC79D70236A}"/>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5371523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12D8-4808-43A1-B00C-387CD9728F46}"/>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C7AA53C-D566-4AF8-A7D2-D50CE41EEF57}"/>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3175F0-B3F8-4F32-AFD3-DB9F596E9F40}"/>
              </a:ext>
            </a:extLst>
          </p:cNvPr>
          <p:cNvSpPr>
            <a:spLocks noGrp="1"/>
          </p:cNvSpPr>
          <p:nvPr>
            <p:ph type="dt" sz="half" idx="10"/>
          </p:nvPr>
        </p:nvSpPr>
        <p:spPr/>
        <p:txBody>
          <a:bodyPr/>
          <a:lstStyle/>
          <a:p>
            <a:fld id="{73ECC747-94D2-4AF1-81FC-4A1FEC2DBCB2}" type="datetime1">
              <a:rPr lang="en-US" smtClean="0"/>
              <a:t>7/13/2020</a:t>
            </a:fld>
            <a:endParaRPr lang="en-US"/>
          </a:p>
        </p:txBody>
      </p:sp>
      <p:sp>
        <p:nvSpPr>
          <p:cNvPr id="5" name="Footer Placeholder 4">
            <a:extLst>
              <a:ext uri="{FF2B5EF4-FFF2-40B4-BE49-F238E27FC236}">
                <a16:creationId xmlns:a16="http://schemas.microsoft.com/office/drawing/2014/main" id="{93A327B8-3957-4D5B-B43E-6248DCCC02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20DE8-0F6D-460E-95D6-CD583A5D7834}"/>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4912314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BFA4E-E54F-4EEB-9ABF-E42487FF53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73F64D-1443-4C54-8DC8-27DBA5ECD3FB}"/>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89694C-2F09-4296-8A8D-FEBAEB1D547F}"/>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AD79CF-38B9-4485-B7CB-728D3CAD09B5}"/>
              </a:ext>
            </a:extLst>
          </p:cNvPr>
          <p:cNvSpPr>
            <a:spLocks noGrp="1"/>
          </p:cNvSpPr>
          <p:nvPr>
            <p:ph type="dt" sz="half" idx="10"/>
          </p:nvPr>
        </p:nvSpPr>
        <p:spPr/>
        <p:txBody>
          <a:bodyPr/>
          <a:lstStyle/>
          <a:p>
            <a:fld id="{07F9B08E-39A9-497E-827C-EA5B311B4548}" type="datetime1">
              <a:rPr lang="en-US" smtClean="0"/>
              <a:t>7/13/2020</a:t>
            </a:fld>
            <a:endParaRPr lang="en-US"/>
          </a:p>
        </p:txBody>
      </p:sp>
      <p:sp>
        <p:nvSpPr>
          <p:cNvPr id="6" name="Footer Placeholder 5">
            <a:extLst>
              <a:ext uri="{FF2B5EF4-FFF2-40B4-BE49-F238E27FC236}">
                <a16:creationId xmlns:a16="http://schemas.microsoft.com/office/drawing/2014/main" id="{FB0A7927-9DDD-4920-9EDC-9B9CD9434D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0A5BF-36BF-4437-8BE7-978DAECB09C1}"/>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47692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2AEB-E237-4BBE-B8B2-04C6ACF28714}"/>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40819B-229E-4BAE-93C3-EFBFEBB734FE}"/>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94E21E4-3EEC-45DD-B0E6-9E7B0613B7AE}"/>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6441AA-2850-4BE1-8C9C-47F818D8B63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BAEE618-FC0F-4DE1-B64C-A3625E4AE189}"/>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213B38-3153-4043-8563-683008DD4CF7}"/>
              </a:ext>
            </a:extLst>
          </p:cNvPr>
          <p:cNvSpPr>
            <a:spLocks noGrp="1"/>
          </p:cNvSpPr>
          <p:nvPr>
            <p:ph type="dt" sz="half" idx="10"/>
          </p:nvPr>
        </p:nvSpPr>
        <p:spPr/>
        <p:txBody>
          <a:bodyPr/>
          <a:lstStyle/>
          <a:p>
            <a:fld id="{654CBB64-2DEB-48AD-8385-E26BD21D2264}" type="datetime1">
              <a:rPr lang="en-US" smtClean="0"/>
              <a:t>7/13/2020</a:t>
            </a:fld>
            <a:endParaRPr lang="en-US"/>
          </a:p>
        </p:txBody>
      </p:sp>
      <p:sp>
        <p:nvSpPr>
          <p:cNvPr id="8" name="Footer Placeholder 7">
            <a:extLst>
              <a:ext uri="{FF2B5EF4-FFF2-40B4-BE49-F238E27FC236}">
                <a16:creationId xmlns:a16="http://schemas.microsoft.com/office/drawing/2014/main" id="{13673C68-63BB-4291-B3EE-614C54566D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9316FD-321E-4D10-849E-7CAB68FEC9BA}"/>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2274426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4B9A-9731-4A95-AEDB-38DDF5410D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056477-E24B-48ED-B854-A05950AC9D2C}"/>
              </a:ext>
            </a:extLst>
          </p:cNvPr>
          <p:cNvSpPr>
            <a:spLocks noGrp="1"/>
          </p:cNvSpPr>
          <p:nvPr>
            <p:ph type="dt" sz="half" idx="10"/>
          </p:nvPr>
        </p:nvSpPr>
        <p:spPr/>
        <p:txBody>
          <a:bodyPr/>
          <a:lstStyle/>
          <a:p>
            <a:fld id="{6906D8D9-8A79-42E6-82BB-E0DE5F6CA4AB}" type="datetime1">
              <a:rPr lang="en-US" smtClean="0"/>
              <a:t>7/13/2020</a:t>
            </a:fld>
            <a:endParaRPr lang="en-US"/>
          </a:p>
        </p:txBody>
      </p:sp>
      <p:sp>
        <p:nvSpPr>
          <p:cNvPr id="4" name="Footer Placeholder 3">
            <a:extLst>
              <a:ext uri="{FF2B5EF4-FFF2-40B4-BE49-F238E27FC236}">
                <a16:creationId xmlns:a16="http://schemas.microsoft.com/office/drawing/2014/main" id="{C91BCEB0-EDED-4957-A412-DF06A6B6BF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DAD0BB-D9AD-4FC3-B137-8DB6FC7A26CE}"/>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7204419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CFEF80-3879-4261-8EFB-658B4FFF7407}"/>
              </a:ext>
            </a:extLst>
          </p:cNvPr>
          <p:cNvSpPr>
            <a:spLocks noGrp="1"/>
          </p:cNvSpPr>
          <p:nvPr>
            <p:ph type="dt" sz="half" idx="10"/>
          </p:nvPr>
        </p:nvSpPr>
        <p:spPr/>
        <p:txBody>
          <a:bodyPr/>
          <a:lstStyle/>
          <a:p>
            <a:fld id="{B0A524BE-EB94-42E4-90B1-519A4F764D8D}" type="datetime1">
              <a:rPr lang="en-US" smtClean="0"/>
              <a:t>7/13/2020</a:t>
            </a:fld>
            <a:endParaRPr lang="en-US"/>
          </a:p>
        </p:txBody>
      </p:sp>
      <p:sp>
        <p:nvSpPr>
          <p:cNvPr id="3" name="Footer Placeholder 2">
            <a:extLst>
              <a:ext uri="{FF2B5EF4-FFF2-40B4-BE49-F238E27FC236}">
                <a16:creationId xmlns:a16="http://schemas.microsoft.com/office/drawing/2014/main" id="{348C84F9-945E-471C-B48A-5711AACE7A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AE8899-613E-4FB2-BFBE-D6172800AF25}"/>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016522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B9D579-4F1A-4467-8C4D-670AD6045940}" type="datetime1">
              <a:rPr lang="en-US" smtClean="0"/>
              <a:t>7/13/2020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29124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D394-AED7-4BB7-AA10-4438A0C920C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E1B7FB0-0950-4B1A-AB2A-73395F3ECB3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9712A1-C234-4AE7-AE98-A1DB1241216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6ABEF91-029A-47F8-A150-2162E2478A0B}"/>
              </a:ext>
            </a:extLst>
          </p:cNvPr>
          <p:cNvSpPr>
            <a:spLocks noGrp="1"/>
          </p:cNvSpPr>
          <p:nvPr>
            <p:ph type="dt" sz="half" idx="10"/>
          </p:nvPr>
        </p:nvSpPr>
        <p:spPr/>
        <p:txBody>
          <a:bodyPr/>
          <a:lstStyle/>
          <a:p>
            <a:fld id="{3AB7E6CC-7F68-494B-B7B0-64EF07B22768}" type="datetime1">
              <a:rPr lang="en-US" smtClean="0"/>
              <a:t>7/13/2020</a:t>
            </a:fld>
            <a:endParaRPr lang="en-US"/>
          </a:p>
        </p:txBody>
      </p:sp>
      <p:sp>
        <p:nvSpPr>
          <p:cNvPr id="6" name="Footer Placeholder 5">
            <a:extLst>
              <a:ext uri="{FF2B5EF4-FFF2-40B4-BE49-F238E27FC236}">
                <a16:creationId xmlns:a16="http://schemas.microsoft.com/office/drawing/2014/main" id="{814EFBFB-2193-4300-862E-A298A3986A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5598C3-CC05-4C2F-8E17-DCD8867FB417}"/>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8373752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61B11-CC0B-4462-94C1-872CA628B20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76169E0-4C6F-443F-BE8D-02D95EFBABE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356F475-4B99-4F49-95ED-BC1CD3990D1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6C46260-83C2-46CF-A9F6-09D7E171DEFB}"/>
              </a:ext>
            </a:extLst>
          </p:cNvPr>
          <p:cNvSpPr>
            <a:spLocks noGrp="1"/>
          </p:cNvSpPr>
          <p:nvPr>
            <p:ph type="dt" sz="half" idx="10"/>
          </p:nvPr>
        </p:nvSpPr>
        <p:spPr/>
        <p:txBody>
          <a:bodyPr/>
          <a:lstStyle/>
          <a:p>
            <a:fld id="{D04CC8C5-51B3-4677-A2D6-96CE750423F7}" type="datetime1">
              <a:rPr lang="en-US" smtClean="0"/>
              <a:t>7/13/2020</a:t>
            </a:fld>
            <a:endParaRPr lang="en-US"/>
          </a:p>
        </p:txBody>
      </p:sp>
      <p:sp>
        <p:nvSpPr>
          <p:cNvPr id="6" name="Footer Placeholder 5">
            <a:extLst>
              <a:ext uri="{FF2B5EF4-FFF2-40B4-BE49-F238E27FC236}">
                <a16:creationId xmlns:a16="http://schemas.microsoft.com/office/drawing/2014/main" id="{9F714A70-B4BA-4387-B990-D1D3DF50A4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1577FA-497A-4288-9956-E5BA06FE1AE8}"/>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6159211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829C-72A8-4C40-AA71-FFBE694DC1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29024A-7C5A-4CB3-9DE0-2F2E219554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AAA0D8-28B2-44AF-9805-5B111C98E82C}"/>
              </a:ext>
            </a:extLst>
          </p:cNvPr>
          <p:cNvSpPr>
            <a:spLocks noGrp="1"/>
          </p:cNvSpPr>
          <p:nvPr>
            <p:ph type="dt" sz="half" idx="10"/>
          </p:nvPr>
        </p:nvSpPr>
        <p:spPr/>
        <p:txBody>
          <a:bodyPr/>
          <a:lstStyle/>
          <a:p>
            <a:fld id="{41B887A8-0C01-4DC5-8EB0-C8D161AE9ACD}" type="datetime1">
              <a:rPr lang="en-US" smtClean="0"/>
              <a:t>7/13/2020</a:t>
            </a:fld>
            <a:endParaRPr lang="en-US"/>
          </a:p>
        </p:txBody>
      </p:sp>
      <p:sp>
        <p:nvSpPr>
          <p:cNvPr id="5" name="Footer Placeholder 4">
            <a:extLst>
              <a:ext uri="{FF2B5EF4-FFF2-40B4-BE49-F238E27FC236}">
                <a16:creationId xmlns:a16="http://schemas.microsoft.com/office/drawing/2014/main" id="{8AA9FCA2-A542-4BF6-B05C-C1EC32A854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487BB5-9A04-46E5-96F9-52267EB2AB38}"/>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2595222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1F098-4083-4802-AB0E-9AC08D0A8B1A}"/>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86FD88-30B2-41B4-8CE6-ED78E8CB28C9}"/>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78CF1-AC3E-4CDC-8224-4577E4821156}"/>
              </a:ext>
            </a:extLst>
          </p:cNvPr>
          <p:cNvSpPr>
            <a:spLocks noGrp="1"/>
          </p:cNvSpPr>
          <p:nvPr>
            <p:ph type="dt" sz="half" idx="10"/>
          </p:nvPr>
        </p:nvSpPr>
        <p:spPr/>
        <p:txBody>
          <a:bodyPr/>
          <a:lstStyle/>
          <a:p>
            <a:fld id="{ABF99330-1E59-4C87-9191-FF24C43E982F}" type="datetime1">
              <a:rPr lang="en-US" smtClean="0"/>
              <a:t>7/13/2020</a:t>
            </a:fld>
            <a:endParaRPr lang="en-US"/>
          </a:p>
        </p:txBody>
      </p:sp>
      <p:sp>
        <p:nvSpPr>
          <p:cNvPr id="5" name="Footer Placeholder 4">
            <a:extLst>
              <a:ext uri="{FF2B5EF4-FFF2-40B4-BE49-F238E27FC236}">
                <a16:creationId xmlns:a16="http://schemas.microsoft.com/office/drawing/2014/main" id="{07644B9D-AF98-456B-A697-E95FA1A8EF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9391F-7A0E-44FC-BFAE-2BC556E98587}"/>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348592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C23393-2BBD-4315-9EDB-2F5D42438F0B}" type="datetime1">
              <a:rPr lang="en-US" smtClean="0"/>
              <a:t>7/13/2020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3026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4AB300-A9D9-4914-AB17-3A3D078E658F}" type="datetime1">
              <a:rPr lang="en-US" smtClean="0"/>
              <a:t>7/13/2020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116667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F3C5941-69BA-4F6B-890E-B7AAB8D2BF78}" type="datetime1">
              <a:rPr lang="en-US" smtClean="0"/>
              <a:t>7/13/2020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79338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54AD8A-38B3-4EFE-BB62-CB5C051B9CA0}" type="datetime1">
              <a:rPr lang="en-US" smtClean="0"/>
              <a:t>7/13/2020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81227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6DB0EFC-5A3D-4916-B24A-E68BD40D9751}" type="datetime1">
              <a:rPr lang="en-US" smtClean="0"/>
              <a:t>7/13/2020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720892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82B26F4-1DB0-46E9-8210-01D60923FE99}" type="datetime1">
              <a:rPr lang="en-US" smtClean="0"/>
              <a:t>7/13/2020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984244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87315"/>
            <a:ext cx="80264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88950" y="1346202"/>
            <a:ext cx="8026400" cy="49021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14664DC-553B-4FE7-8CDF-1A3250D9B074}" type="datetime1">
              <a:rPr lang="en-US" smtClean="0"/>
              <a:t>7/13/2020</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02EBBDA-6239-48A4-BF42-145536EAE284}" type="slidenum">
              <a:rPr lang="en-US" smtClean="0"/>
              <a:t>‹#›</a:t>
            </a:fld>
            <a:endParaRPr lang="en-US"/>
          </a:p>
        </p:txBody>
      </p:sp>
    </p:spTree>
    <p:extLst>
      <p:ext uri="{BB962C8B-B14F-4D97-AF65-F5344CB8AC3E}">
        <p14:creationId xmlns:p14="http://schemas.microsoft.com/office/powerpoint/2010/main" val="517857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600" b="1"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03C2D3-6C42-4BE9-ADED-AD417DF7A6E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5F22A5-5C84-4C98-AA31-B7A0800CB5B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D957AC-8A3C-450C-A6A4-7A9CBDB128D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041733D-C5AF-4DDC-9FDD-3FC3262A0855}" type="datetime1">
              <a:rPr lang="en-US" smtClean="0"/>
              <a:t>7/13/2020</a:t>
            </a:fld>
            <a:endParaRPr lang="en-US"/>
          </a:p>
        </p:txBody>
      </p:sp>
      <p:sp>
        <p:nvSpPr>
          <p:cNvPr id="5" name="Footer Placeholder 4">
            <a:extLst>
              <a:ext uri="{FF2B5EF4-FFF2-40B4-BE49-F238E27FC236}">
                <a16:creationId xmlns:a16="http://schemas.microsoft.com/office/drawing/2014/main" id="{69904154-6E2E-4C40-A095-097937A0D95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4F8156-18BE-4645-B0CC-1512E89ED84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02EBBDA-6239-48A4-BF42-145536EAE284}" type="slidenum">
              <a:rPr lang="en-US" smtClean="0"/>
              <a:t>‹#›</a:t>
            </a:fld>
            <a:endParaRPr lang="en-US"/>
          </a:p>
        </p:txBody>
      </p:sp>
    </p:spTree>
    <p:extLst>
      <p:ext uri="{BB962C8B-B14F-4D97-AF65-F5344CB8AC3E}">
        <p14:creationId xmlns:p14="http://schemas.microsoft.com/office/powerpoint/2010/main" val="401580395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03C2D3-6C42-4BE9-ADED-AD417DF7A6E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5F22A5-5C84-4C98-AA31-B7A0800CB5B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D957AC-8A3C-450C-A6A4-7A9CBDB128D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F1FB5C4-0620-4DF1-B0FE-A16E8C580B50}" type="datetime1">
              <a:rPr lang="en-US" smtClean="0"/>
              <a:t>7/13/2020</a:t>
            </a:fld>
            <a:endParaRPr lang="en-US"/>
          </a:p>
        </p:txBody>
      </p:sp>
      <p:sp>
        <p:nvSpPr>
          <p:cNvPr id="5" name="Footer Placeholder 4">
            <a:extLst>
              <a:ext uri="{FF2B5EF4-FFF2-40B4-BE49-F238E27FC236}">
                <a16:creationId xmlns:a16="http://schemas.microsoft.com/office/drawing/2014/main" id="{69904154-6E2E-4C40-A095-097937A0D95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4F8156-18BE-4645-B0CC-1512E89ED84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02EBBDA-6239-48A4-BF42-145536EAE284}" type="slidenum">
              <a:rPr lang="en-US" smtClean="0"/>
              <a:t>‹#›</a:t>
            </a:fld>
            <a:endParaRPr lang="en-US"/>
          </a:p>
        </p:txBody>
      </p:sp>
    </p:spTree>
    <p:extLst>
      <p:ext uri="{BB962C8B-B14F-4D97-AF65-F5344CB8AC3E}">
        <p14:creationId xmlns:p14="http://schemas.microsoft.com/office/powerpoint/2010/main" val="374301956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9.svg"/></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4658" y="1357462"/>
            <a:ext cx="6368382" cy="2483843"/>
          </a:xfrm>
        </p:spPr>
        <p:txBody>
          <a:bodyPr>
            <a:normAutofit fontScale="90000"/>
          </a:bodyPr>
          <a:lstStyle/>
          <a:p>
            <a:br>
              <a:rPr lang="en-US" sz="4000" dirty="0"/>
            </a:br>
            <a:br>
              <a:rPr lang="en-US" sz="4000" dirty="0"/>
            </a:br>
            <a:r>
              <a:rPr lang="en-US" sz="3600" dirty="0" err="1">
                <a:latin typeface="Times New Roman" panose="02020603050405020304" pitchFamily="18" charset="0"/>
                <a:cs typeface="Times New Roman" panose="02020603050405020304" pitchFamily="18" charset="0"/>
              </a:rPr>
              <a:t>ĐỒ</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ÁN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TỐT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NGHIỆP</a:t>
            </a:r>
            <a:r>
              <a:rPr lang="en-US" sz="3600" dirty="0">
                <a:latin typeface="Times New Roman" panose="02020603050405020304" pitchFamily="18" charset="0"/>
                <a:cs typeface="Times New Roman" panose="02020603050405020304" pitchFamily="18" charset="0"/>
              </a:rPr>
              <a:t> </a:t>
            </a:r>
            <a:br>
              <a:rPr lang="vi-VN" sz="4000" dirty="0">
                <a:latin typeface="Times New Roman" panose="02020603050405020304" pitchFamily="18" charset="0"/>
                <a:cs typeface="Times New Roman" panose="02020603050405020304" pitchFamily="18" charset="0"/>
              </a:rPr>
            </a:br>
            <a:br>
              <a:rPr lang="vi-VN" sz="4000" b="0" dirty="0"/>
            </a:br>
            <a:r>
              <a:rPr lang="en-US" sz="3100" b="0" dirty="0" err="1">
                <a:latin typeface="Times New Roman" panose="02020603050405020304" pitchFamily="18" charset="0"/>
                <a:cs typeface="Times New Roman" panose="02020603050405020304" pitchFamily="18" charset="0"/>
              </a:rPr>
              <a:t>Xây</a:t>
            </a:r>
            <a:r>
              <a:rPr lang="en-US" sz="3100" b="0" dirty="0">
                <a:latin typeface="Times New Roman" panose="02020603050405020304" pitchFamily="18" charset="0"/>
                <a:cs typeface="Times New Roman" panose="02020603050405020304" pitchFamily="18" charset="0"/>
              </a:rPr>
              <a:t> </a:t>
            </a:r>
            <a:r>
              <a:rPr lang="en-US" sz="3100" b="0" dirty="0" err="1">
                <a:latin typeface="Times New Roman" panose="02020603050405020304" pitchFamily="18" charset="0"/>
                <a:cs typeface="Times New Roman" panose="02020603050405020304" pitchFamily="18" charset="0"/>
              </a:rPr>
              <a:t>dựng</a:t>
            </a:r>
            <a:r>
              <a:rPr lang="en-US" sz="3100" b="0" dirty="0">
                <a:latin typeface="Times New Roman" panose="02020603050405020304" pitchFamily="18" charset="0"/>
                <a:cs typeface="Times New Roman" panose="02020603050405020304" pitchFamily="18" charset="0"/>
              </a:rPr>
              <a:t> chatbot </a:t>
            </a:r>
            <a:r>
              <a:rPr lang="en-US" sz="3100" b="0" dirty="0" err="1">
                <a:latin typeface="Times New Roman" panose="02020603050405020304" pitchFamily="18" charset="0"/>
                <a:cs typeface="Times New Roman" panose="02020603050405020304" pitchFamily="18" charset="0"/>
              </a:rPr>
              <a:t>hỗ</a:t>
            </a:r>
            <a:r>
              <a:rPr lang="en-US" sz="3100" b="0" dirty="0">
                <a:latin typeface="Times New Roman" panose="02020603050405020304" pitchFamily="18" charset="0"/>
                <a:cs typeface="Times New Roman" panose="02020603050405020304" pitchFamily="18" charset="0"/>
              </a:rPr>
              <a:t> </a:t>
            </a:r>
            <a:r>
              <a:rPr lang="en-US" sz="3100" b="0" dirty="0" err="1">
                <a:latin typeface="Times New Roman" panose="02020603050405020304" pitchFamily="18" charset="0"/>
                <a:cs typeface="Times New Roman" panose="02020603050405020304" pitchFamily="18" charset="0"/>
              </a:rPr>
              <a:t>trợ</a:t>
            </a:r>
            <a:r>
              <a:rPr lang="en-US" sz="3100" b="0" dirty="0">
                <a:latin typeface="Times New Roman" panose="02020603050405020304" pitchFamily="18" charset="0"/>
                <a:cs typeface="Times New Roman" panose="02020603050405020304" pitchFamily="18" charset="0"/>
              </a:rPr>
              <a:t> du </a:t>
            </a:r>
            <a:r>
              <a:rPr lang="en-US" sz="3100" b="0" dirty="0" err="1">
                <a:latin typeface="Times New Roman" panose="02020603050405020304" pitchFamily="18" charset="0"/>
                <a:cs typeface="Times New Roman" panose="02020603050405020304" pitchFamily="18" charset="0"/>
              </a:rPr>
              <a:t>lịch</a:t>
            </a:r>
            <a:r>
              <a:rPr lang="en-US" sz="3100" b="0" dirty="0">
                <a:latin typeface="Times New Roman" panose="02020603050405020304" pitchFamily="18" charset="0"/>
                <a:cs typeface="Times New Roman" panose="02020603050405020304" pitchFamily="18" charset="0"/>
              </a:rPr>
              <a:t> </a:t>
            </a:r>
            <a:r>
              <a:rPr lang="en-US" sz="3100" b="0" dirty="0" err="1">
                <a:latin typeface="Times New Roman" panose="02020603050405020304" pitchFamily="18" charset="0"/>
                <a:cs typeface="Times New Roman" panose="02020603050405020304" pitchFamily="18" charset="0"/>
              </a:rPr>
              <a:t>lễ</a:t>
            </a:r>
            <a:r>
              <a:rPr lang="en-US" sz="3100" b="0" dirty="0">
                <a:latin typeface="Times New Roman" panose="02020603050405020304" pitchFamily="18" charset="0"/>
                <a:cs typeface="Times New Roman" panose="02020603050405020304" pitchFamily="18" charset="0"/>
              </a:rPr>
              <a:t> </a:t>
            </a:r>
            <a:r>
              <a:rPr lang="en-US" sz="3100" b="0" dirty="0" err="1">
                <a:latin typeface="Times New Roman" panose="02020603050405020304" pitchFamily="18" charset="0"/>
                <a:cs typeface="Times New Roman" panose="02020603050405020304" pitchFamily="18" charset="0"/>
              </a:rPr>
              <a:t>hội</a:t>
            </a:r>
            <a:r>
              <a:rPr lang="en-US" sz="3100" b="0" dirty="0">
                <a:latin typeface="Times New Roman" panose="02020603050405020304" pitchFamily="18" charset="0"/>
                <a:cs typeface="Times New Roman" panose="02020603050405020304" pitchFamily="18" charset="0"/>
              </a:rPr>
              <a:t> </a:t>
            </a:r>
            <a:r>
              <a:rPr lang="en-US" sz="3100" b="0" dirty="0" err="1">
                <a:latin typeface="Times New Roman" panose="02020603050405020304" pitchFamily="18" charset="0"/>
                <a:cs typeface="Times New Roman" panose="02020603050405020304" pitchFamily="18" charset="0"/>
              </a:rPr>
              <a:t>tại</a:t>
            </a:r>
            <a:r>
              <a:rPr lang="en-US" sz="3100" b="0" dirty="0">
                <a:latin typeface="Times New Roman" panose="02020603050405020304" pitchFamily="18" charset="0"/>
                <a:cs typeface="Times New Roman" panose="02020603050405020304" pitchFamily="18" charset="0"/>
              </a:rPr>
              <a:t> </a:t>
            </a:r>
            <a:r>
              <a:rPr lang="en-US" sz="3100" b="0" dirty="0" err="1">
                <a:latin typeface="Times New Roman" panose="02020603050405020304" pitchFamily="18" charset="0"/>
                <a:cs typeface="Times New Roman" panose="02020603050405020304" pitchFamily="18" charset="0"/>
              </a:rPr>
              <a:t>Việt</a:t>
            </a:r>
            <a:r>
              <a:rPr lang="en-US" sz="3100" b="0" dirty="0">
                <a:latin typeface="Times New Roman" panose="02020603050405020304" pitchFamily="18" charset="0"/>
                <a:cs typeface="Times New Roman" panose="02020603050405020304" pitchFamily="18" charset="0"/>
              </a:rPr>
              <a:t> Nam </a:t>
            </a:r>
            <a:r>
              <a:rPr lang="en-US" sz="3100" b="0" dirty="0" err="1">
                <a:latin typeface="Times New Roman" panose="02020603050405020304" pitchFamily="18" charset="0"/>
                <a:cs typeface="Times New Roman" panose="02020603050405020304" pitchFamily="18" charset="0"/>
              </a:rPr>
              <a:t>ứng</a:t>
            </a:r>
            <a:r>
              <a:rPr lang="en-US" sz="3100" b="0" dirty="0">
                <a:latin typeface="Times New Roman" panose="02020603050405020304" pitchFamily="18" charset="0"/>
                <a:cs typeface="Times New Roman" panose="02020603050405020304" pitchFamily="18" charset="0"/>
              </a:rPr>
              <a:t> </a:t>
            </a:r>
            <a:r>
              <a:rPr lang="en-US" sz="3100" b="0" dirty="0" err="1">
                <a:latin typeface="Times New Roman" panose="02020603050405020304" pitchFamily="18" charset="0"/>
                <a:cs typeface="Times New Roman" panose="02020603050405020304" pitchFamily="18" charset="0"/>
              </a:rPr>
              <a:t>dụng</a:t>
            </a:r>
            <a:r>
              <a:rPr lang="en-US" sz="3100" b="0" dirty="0">
                <a:latin typeface="Times New Roman" panose="02020603050405020304" pitchFamily="18" charset="0"/>
                <a:cs typeface="Times New Roman" panose="02020603050405020304" pitchFamily="18" charset="0"/>
              </a:rPr>
              <a:t> Web </a:t>
            </a:r>
            <a:r>
              <a:rPr lang="en-US" sz="3100" b="0" dirty="0" err="1">
                <a:latin typeface="Times New Roman" panose="02020603050405020304" pitchFamily="18" charset="0"/>
                <a:cs typeface="Times New Roman" panose="02020603050405020304" pitchFamily="18" charset="0"/>
              </a:rPr>
              <a:t>ngữ</a:t>
            </a:r>
            <a:r>
              <a:rPr lang="en-US" sz="3100" b="0" dirty="0">
                <a:latin typeface="Times New Roman" panose="02020603050405020304" pitchFamily="18" charset="0"/>
                <a:cs typeface="Times New Roman" panose="02020603050405020304" pitchFamily="18" charset="0"/>
              </a:rPr>
              <a:t> </a:t>
            </a:r>
            <a:r>
              <a:rPr lang="en-US" sz="3100" b="0" dirty="0" err="1">
                <a:latin typeface="Times New Roman" panose="02020603050405020304" pitchFamily="18" charset="0"/>
                <a:cs typeface="Times New Roman" panose="02020603050405020304" pitchFamily="18" charset="0"/>
              </a:rPr>
              <a:t>nghĩa</a:t>
            </a:r>
            <a:r>
              <a:rPr lang="en-US" sz="3100" b="0" dirty="0">
                <a:latin typeface="Times New Roman" panose="02020603050405020304" pitchFamily="18" charset="0"/>
                <a:cs typeface="Times New Roman" panose="02020603050405020304" pitchFamily="18" charset="0"/>
              </a:rPr>
              <a:t> </a:t>
            </a:r>
            <a:br>
              <a:rPr lang="vi-VN" sz="3300" b="0" dirty="0"/>
            </a:br>
            <a:endParaRPr lang="en-US" sz="3300" b="0" dirty="0"/>
          </a:p>
        </p:txBody>
      </p:sp>
      <p:sp>
        <p:nvSpPr>
          <p:cNvPr id="3" name="Subtitle 2"/>
          <p:cNvSpPr>
            <a:spLocks noGrp="1"/>
          </p:cNvSpPr>
          <p:nvPr>
            <p:ph type="subTitle" idx="1"/>
          </p:nvPr>
        </p:nvSpPr>
        <p:spPr>
          <a:xfrm>
            <a:off x="4135581" y="4352921"/>
            <a:ext cx="5263692" cy="1885841"/>
          </a:xfrm>
        </p:spPr>
        <p:txBody>
          <a:bodyPr>
            <a:normAutofit/>
          </a:bodyPr>
          <a:lstStyle/>
          <a:p>
            <a:r>
              <a:rPr lang="vi-VN" sz="2000" dirty="0">
                <a:latin typeface="Times New Roman" panose="02020603050405020304" pitchFamily="18" charset="0"/>
                <a:cs typeface="Times New Roman" panose="02020603050405020304" pitchFamily="18" charset="0"/>
              </a:rPr>
              <a:t>Sinh viên: Nguyễn Thị Kiều Thương</a:t>
            </a:r>
          </a:p>
          <a:p>
            <a:r>
              <a:rPr lang="en-US" sz="2000" dirty="0" err="1">
                <a:latin typeface="Times New Roman" panose="02020603050405020304" pitchFamily="18" charset="0"/>
                <a:cs typeface="Times New Roman" panose="02020603050405020304" pitchFamily="18" charset="0"/>
              </a:rPr>
              <a:t>Ngành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p>
          <a:p>
            <a:endParaRPr lang="vi-VN" sz="2000" dirty="0">
              <a:latin typeface="+mj-lt"/>
            </a:endParaRPr>
          </a:p>
          <a:p>
            <a:r>
              <a:rPr lang="vi-VN" sz="2000" dirty="0">
                <a:latin typeface="Times New Roman" panose="02020603050405020304" pitchFamily="18" charset="0"/>
                <a:cs typeface="Times New Roman" panose="02020603050405020304" pitchFamily="18" charset="0"/>
              </a:rPr>
              <a:t>Giảng viên hướng dẫn: TS. Đỗ Bá Lâm</a:t>
            </a:r>
          </a:p>
        </p:txBody>
      </p:sp>
      <p:sp>
        <p:nvSpPr>
          <p:cNvPr id="4" name="Slide Number Placeholder 3">
            <a:extLst>
              <a:ext uri="{FF2B5EF4-FFF2-40B4-BE49-F238E27FC236}">
                <a16:creationId xmlns:a16="http://schemas.microsoft.com/office/drawing/2014/main" id="{17289722-8917-41F7-9C39-B2B60E657344}"/>
              </a:ext>
            </a:extLst>
          </p:cNvPr>
          <p:cNvSpPr>
            <a:spLocks noGrp="1"/>
          </p:cNvSpPr>
          <p:nvPr>
            <p:ph type="sldNum" sz="quarter" idx="12"/>
          </p:nvPr>
        </p:nvSpPr>
        <p:spPr/>
        <p:txBody>
          <a:bodyPr/>
          <a:lstStyle/>
          <a:p>
            <a:fld id="{A02EBBDA-6239-48A4-BF42-145536EAE284}" type="slidenum">
              <a:rPr lang="en-US" smtClean="0"/>
              <a:t>1</a:t>
            </a:fld>
            <a:endParaRPr lang="en-US"/>
          </a:p>
        </p:txBody>
      </p:sp>
    </p:spTree>
    <p:extLst>
      <p:ext uri="{BB962C8B-B14F-4D97-AF65-F5344CB8AC3E}">
        <p14:creationId xmlns:p14="http://schemas.microsoft.com/office/powerpoint/2010/main" val="3479039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9D40D-1E53-4324-9926-320A868CD831}"/>
              </a:ext>
            </a:extLst>
          </p:cNvPr>
          <p:cNvSpPr>
            <a:spLocks noGrp="1"/>
          </p:cNvSpPr>
          <p:nvPr>
            <p:ph type="title"/>
          </p:nvPr>
        </p:nvSpPr>
        <p:spPr/>
        <p:txBody>
          <a:bodyPr/>
          <a:lstStyle/>
          <a:p>
            <a:r>
              <a:rPr lang="vi-VN" b="1" dirty="0"/>
              <a:t>Thực hiện xây dựng cơ sở tri thức</a:t>
            </a:r>
            <a:endParaRPr lang="en-US" b="1" dirty="0"/>
          </a:p>
        </p:txBody>
      </p:sp>
      <p:pic>
        <p:nvPicPr>
          <p:cNvPr id="83" name="Picture 82">
            <a:extLst>
              <a:ext uri="{FF2B5EF4-FFF2-40B4-BE49-F238E27FC236}">
                <a16:creationId xmlns:a16="http://schemas.microsoft.com/office/drawing/2014/main" id="{07871D6B-53AC-420D-AAF7-564CDC477A18}"/>
              </a:ext>
            </a:extLst>
          </p:cNvPr>
          <p:cNvPicPr>
            <a:picLocks noChangeAspect="1"/>
          </p:cNvPicPr>
          <p:nvPr/>
        </p:nvPicPr>
        <p:blipFill>
          <a:blip r:embed="rId2"/>
          <a:stretch>
            <a:fillRect/>
          </a:stretch>
        </p:blipFill>
        <p:spPr>
          <a:xfrm>
            <a:off x="985102" y="2523837"/>
            <a:ext cx="7720220" cy="2602380"/>
          </a:xfrm>
          <a:prstGeom prst="rect">
            <a:avLst/>
          </a:prstGeom>
        </p:spPr>
      </p:pic>
      <p:sp>
        <p:nvSpPr>
          <p:cNvPr id="5" name="TextBox 4">
            <a:extLst>
              <a:ext uri="{FF2B5EF4-FFF2-40B4-BE49-F238E27FC236}">
                <a16:creationId xmlns:a16="http://schemas.microsoft.com/office/drawing/2014/main" id="{B3E6BD1C-17EA-46D5-ADAE-B1DE39D9BD76}"/>
              </a:ext>
            </a:extLst>
          </p:cNvPr>
          <p:cNvSpPr txBox="1"/>
          <p:nvPr/>
        </p:nvSpPr>
        <p:spPr>
          <a:xfrm>
            <a:off x="985102" y="1559559"/>
            <a:ext cx="4572000" cy="477054"/>
          </a:xfrm>
          <a:prstGeom prst="rect">
            <a:avLst/>
          </a:prstGeom>
          <a:noFill/>
        </p:spPr>
        <p:txBody>
          <a:bodyPr wrap="square">
            <a:spAutoFit/>
          </a:bodyPr>
          <a:lstStyle/>
          <a:p>
            <a:r>
              <a:rPr lang="vi-VN" sz="2500" b="1" dirty="0">
                <a:latin typeface="Times New Roman" panose="02020603050405020304" pitchFamily="18" charset="0"/>
                <a:ea typeface="Calibri" panose="020F0502020204030204" pitchFamily="34" charset="0"/>
              </a:rPr>
              <a:t>Bước </a:t>
            </a:r>
            <a:r>
              <a:rPr lang="en-US" sz="2500" b="1" dirty="0">
                <a:latin typeface="Times New Roman" panose="02020603050405020304" pitchFamily="18" charset="0"/>
                <a:ea typeface="Calibri" panose="020F0502020204030204" pitchFamily="34" charset="0"/>
              </a:rPr>
              <a:t>2</a:t>
            </a:r>
            <a:r>
              <a:rPr lang="vi-VN" sz="2500" b="1" dirty="0">
                <a:latin typeface="Times New Roman" panose="02020603050405020304" pitchFamily="18" charset="0"/>
                <a:ea typeface="Calibri" panose="020F0502020204030204" pitchFamily="34" charset="0"/>
              </a:rPr>
              <a:t>: T</a:t>
            </a:r>
            <a:r>
              <a:rPr lang="en-US" sz="2500" b="1" dirty="0" err="1">
                <a:latin typeface="Times New Roman" panose="02020603050405020304" pitchFamily="18" charset="0"/>
                <a:ea typeface="Calibri" panose="020F0502020204030204" pitchFamily="34" charset="0"/>
              </a:rPr>
              <a:t>rích</a:t>
            </a:r>
            <a:r>
              <a:rPr lang="en-US" sz="2500" b="1" dirty="0">
                <a:latin typeface="Times New Roman" panose="02020603050405020304" pitchFamily="18" charset="0"/>
                <a:ea typeface="Calibri" panose="020F0502020204030204" pitchFamily="34" charset="0"/>
              </a:rPr>
              <a:t> </a:t>
            </a:r>
            <a:r>
              <a:rPr lang="en-US" sz="2500" b="1" dirty="0" err="1">
                <a:latin typeface="Times New Roman" panose="02020603050405020304" pitchFamily="18" charset="0"/>
                <a:ea typeface="Calibri" panose="020F0502020204030204" pitchFamily="34" charset="0"/>
              </a:rPr>
              <a:t>rút</a:t>
            </a:r>
            <a:r>
              <a:rPr lang="en-US" sz="2500" b="1" dirty="0">
                <a:latin typeface="Times New Roman" panose="02020603050405020304" pitchFamily="18" charset="0"/>
                <a:ea typeface="Calibri" panose="020F0502020204030204" pitchFamily="34" charset="0"/>
              </a:rPr>
              <a:t> </a:t>
            </a:r>
            <a:r>
              <a:rPr lang="en-US" sz="2500" b="1" dirty="0" err="1">
                <a:latin typeface="Times New Roman" panose="02020603050405020304" pitchFamily="18" charset="0"/>
                <a:ea typeface="Calibri" panose="020F0502020204030204" pitchFamily="34" charset="0"/>
              </a:rPr>
              <a:t>thực</a:t>
            </a:r>
            <a:r>
              <a:rPr lang="en-US" sz="2500" b="1" dirty="0">
                <a:latin typeface="Times New Roman" panose="02020603050405020304" pitchFamily="18" charset="0"/>
                <a:ea typeface="Calibri" panose="020F0502020204030204" pitchFamily="34" charset="0"/>
              </a:rPr>
              <a:t> </a:t>
            </a:r>
            <a:r>
              <a:rPr lang="en-US" sz="2500" b="1" dirty="0" err="1">
                <a:latin typeface="Times New Roman" panose="02020603050405020304" pitchFamily="18" charset="0"/>
                <a:ea typeface="Calibri" panose="020F0502020204030204" pitchFamily="34" charset="0"/>
              </a:rPr>
              <a:t>thể</a:t>
            </a:r>
            <a:r>
              <a:rPr lang="vi-VN" sz="2500" b="1" dirty="0">
                <a:latin typeface="Times New Roman" panose="02020603050405020304" pitchFamily="18" charset="0"/>
                <a:ea typeface="Calibri" panose="020F0502020204030204" pitchFamily="34" charset="0"/>
              </a:rPr>
              <a:t> </a:t>
            </a:r>
            <a:endParaRPr lang="en-US" sz="2500" b="1" dirty="0"/>
          </a:p>
        </p:txBody>
      </p:sp>
      <p:sp>
        <p:nvSpPr>
          <p:cNvPr id="3" name="Slide Number Placeholder 2">
            <a:extLst>
              <a:ext uri="{FF2B5EF4-FFF2-40B4-BE49-F238E27FC236}">
                <a16:creationId xmlns:a16="http://schemas.microsoft.com/office/drawing/2014/main" id="{C716D7AB-5523-4DE7-8574-6E3F75CD566B}"/>
              </a:ext>
            </a:extLst>
          </p:cNvPr>
          <p:cNvSpPr>
            <a:spLocks noGrp="1"/>
          </p:cNvSpPr>
          <p:nvPr>
            <p:ph type="sldNum" sz="quarter" idx="12"/>
          </p:nvPr>
        </p:nvSpPr>
        <p:spPr/>
        <p:txBody>
          <a:bodyPr/>
          <a:lstStyle/>
          <a:p>
            <a:fld id="{A02EBBDA-6239-48A4-BF42-145536EAE284}" type="slidenum">
              <a:rPr lang="en-US" smtClean="0"/>
              <a:t>10</a:t>
            </a:fld>
            <a:endParaRPr lang="en-US"/>
          </a:p>
        </p:txBody>
      </p:sp>
    </p:spTree>
    <p:extLst>
      <p:ext uri="{BB962C8B-B14F-4D97-AF65-F5344CB8AC3E}">
        <p14:creationId xmlns:p14="http://schemas.microsoft.com/office/powerpoint/2010/main" val="2437627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t>Thực hiện xây dựng cơ sở tri thức</a:t>
            </a:r>
            <a:endParaRPr lang="en-US" b="1" dirty="0"/>
          </a:p>
        </p:txBody>
      </p:sp>
      <p:graphicFrame>
        <p:nvGraphicFramePr>
          <p:cNvPr id="3" name="Table 2">
            <a:extLst>
              <a:ext uri="{FF2B5EF4-FFF2-40B4-BE49-F238E27FC236}">
                <a16:creationId xmlns:a16="http://schemas.microsoft.com/office/drawing/2014/main" id="{FF0316CE-1BBB-41E1-BB6C-C288345EBF5D}"/>
              </a:ext>
            </a:extLst>
          </p:cNvPr>
          <p:cNvGraphicFramePr>
            <a:graphicFrameLocks noGrp="1"/>
          </p:cNvGraphicFramePr>
          <p:nvPr>
            <p:extLst>
              <p:ext uri="{D42A27DB-BD31-4B8C-83A1-F6EECF244321}">
                <p14:modId xmlns:p14="http://schemas.microsoft.com/office/powerpoint/2010/main" val="1616732794"/>
              </p:ext>
            </p:extLst>
          </p:nvPr>
        </p:nvGraphicFramePr>
        <p:xfrm>
          <a:off x="5482933" y="1577437"/>
          <a:ext cx="2412546" cy="4678807"/>
        </p:xfrm>
        <a:graphic>
          <a:graphicData uri="http://schemas.openxmlformats.org/drawingml/2006/table">
            <a:tbl>
              <a:tblPr firstRow="1" firstCol="1" bandRow="1">
                <a:tableStyleId>{5940675A-B579-460E-94D1-54222C63F5DA}</a:tableStyleId>
              </a:tblPr>
              <a:tblGrid>
                <a:gridCol w="1387033">
                  <a:extLst>
                    <a:ext uri="{9D8B030D-6E8A-4147-A177-3AD203B41FA5}">
                      <a16:colId xmlns:a16="http://schemas.microsoft.com/office/drawing/2014/main" val="3781733867"/>
                    </a:ext>
                  </a:extLst>
                </a:gridCol>
                <a:gridCol w="1025513">
                  <a:extLst>
                    <a:ext uri="{9D8B030D-6E8A-4147-A177-3AD203B41FA5}">
                      <a16:colId xmlns:a16="http://schemas.microsoft.com/office/drawing/2014/main" val="2047850856"/>
                    </a:ext>
                  </a:extLst>
                </a:gridCol>
              </a:tblGrid>
              <a:tr h="240493">
                <a:tc>
                  <a:txBody>
                    <a:bodyPr/>
                    <a:lstStyle/>
                    <a:p>
                      <a:pPr marL="0" marR="0" algn="just">
                        <a:lnSpc>
                          <a:spcPct val="115000"/>
                        </a:lnSpc>
                        <a:spcBef>
                          <a:spcPts val="300"/>
                        </a:spcBef>
                        <a:spcAft>
                          <a:spcPts val="0"/>
                        </a:spcAft>
                      </a:pPr>
                      <a:r>
                        <a:rPr lang="vi-VN" sz="1500">
                          <a:effectLst/>
                          <a:latin typeface="+mj-lt"/>
                        </a:rPr>
                        <a:t>Từ</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Từ loại</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2207041777"/>
                  </a:ext>
                </a:extLst>
              </a:tr>
              <a:tr h="240493">
                <a:tc>
                  <a:txBody>
                    <a:bodyPr/>
                    <a:lstStyle/>
                    <a:p>
                      <a:pPr marL="0" marR="0" algn="just">
                        <a:lnSpc>
                          <a:spcPct val="115000"/>
                        </a:lnSpc>
                        <a:spcBef>
                          <a:spcPts val="300"/>
                        </a:spcBef>
                        <a:spcAft>
                          <a:spcPts val="0"/>
                        </a:spcAft>
                      </a:pPr>
                      <a:r>
                        <a:rPr lang="vi-VN" sz="1500" dirty="0">
                          <a:effectLst/>
                          <a:latin typeface="+mj-lt"/>
                        </a:rPr>
                        <a:t>Lễ hội</a:t>
                      </a:r>
                      <a:endParaRPr lang="en-US" sz="1500" dirty="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N</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1441379451"/>
                  </a:ext>
                </a:extLst>
              </a:tr>
              <a:tr h="240493">
                <a:tc>
                  <a:txBody>
                    <a:bodyPr/>
                    <a:lstStyle/>
                    <a:p>
                      <a:pPr marL="0" marR="0" algn="just">
                        <a:lnSpc>
                          <a:spcPct val="115000"/>
                        </a:lnSpc>
                        <a:spcBef>
                          <a:spcPts val="300"/>
                        </a:spcBef>
                        <a:spcAft>
                          <a:spcPts val="0"/>
                        </a:spcAft>
                      </a:pPr>
                      <a:r>
                        <a:rPr lang="vi-VN" sz="1500">
                          <a:effectLst/>
                          <a:latin typeface="+mj-lt"/>
                        </a:rPr>
                        <a:t>Chùa</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N</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1318372911"/>
                  </a:ext>
                </a:extLst>
              </a:tr>
              <a:tr h="240493">
                <a:tc>
                  <a:txBody>
                    <a:bodyPr/>
                    <a:lstStyle/>
                    <a:p>
                      <a:pPr marL="0" marR="0" algn="just">
                        <a:lnSpc>
                          <a:spcPct val="115000"/>
                        </a:lnSpc>
                        <a:spcBef>
                          <a:spcPts val="300"/>
                        </a:spcBef>
                        <a:spcAft>
                          <a:spcPts val="0"/>
                        </a:spcAft>
                      </a:pPr>
                      <a:r>
                        <a:rPr lang="vi-VN" sz="1500">
                          <a:effectLst/>
                          <a:latin typeface="+mj-lt"/>
                        </a:rPr>
                        <a:t>Hương</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Np</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3877383369"/>
                  </a:ext>
                </a:extLst>
              </a:tr>
              <a:tr h="240493">
                <a:tc>
                  <a:txBody>
                    <a:bodyPr/>
                    <a:lstStyle/>
                    <a:p>
                      <a:pPr marL="0" marR="0" algn="just">
                        <a:lnSpc>
                          <a:spcPct val="115000"/>
                        </a:lnSpc>
                        <a:spcBef>
                          <a:spcPts val="300"/>
                        </a:spcBef>
                        <a:spcAft>
                          <a:spcPts val="0"/>
                        </a:spcAft>
                      </a:pPr>
                      <a:r>
                        <a:rPr lang="vi-VN" sz="1500">
                          <a:effectLst/>
                          <a:latin typeface="+mj-lt"/>
                        </a:rPr>
                        <a:t>hàng</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N</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251163056"/>
                  </a:ext>
                </a:extLst>
              </a:tr>
              <a:tr h="240493">
                <a:tc>
                  <a:txBody>
                    <a:bodyPr/>
                    <a:lstStyle/>
                    <a:p>
                      <a:pPr marL="0" marR="0" algn="just">
                        <a:lnSpc>
                          <a:spcPct val="115000"/>
                        </a:lnSpc>
                        <a:spcBef>
                          <a:spcPts val="300"/>
                        </a:spcBef>
                        <a:spcAft>
                          <a:spcPts val="0"/>
                        </a:spcAft>
                      </a:pPr>
                      <a:r>
                        <a:rPr lang="vi-VN" sz="1500">
                          <a:effectLst/>
                          <a:latin typeface="+mj-lt"/>
                        </a:rPr>
                        <a:t>năm</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N</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2608016725"/>
                  </a:ext>
                </a:extLst>
              </a:tr>
              <a:tr h="240493">
                <a:tc>
                  <a:txBody>
                    <a:bodyPr/>
                    <a:lstStyle/>
                    <a:p>
                      <a:pPr marL="0" marR="0" algn="just">
                        <a:lnSpc>
                          <a:spcPct val="115000"/>
                        </a:lnSpc>
                        <a:spcBef>
                          <a:spcPts val="300"/>
                        </a:spcBef>
                        <a:spcAft>
                          <a:spcPts val="0"/>
                        </a:spcAft>
                      </a:pPr>
                      <a:r>
                        <a:rPr lang="vi-VN" sz="1500">
                          <a:effectLst/>
                          <a:latin typeface="+mj-lt"/>
                        </a:rPr>
                        <a:t>đều</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R</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2015434785"/>
                  </a:ext>
                </a:extLst>
              </a:tr>
              <a:tr h="240493">
                <a:tc>
                  <a:txBody>
                    <a:bodyPr/>
                    <a:lstStyle/>
                    <a:p>
                      <a:pPr marL="0" marR="0" algn="just">
                        <a:lnSpc>
                          <a:spcPct val="115000"/>
                        </a:lnSpc>
                        <a:spcBef>
                          <a:spcPts val="300"/>
                        </a:spcBef>
                        <a:spcAft>
                          <a:spcPts val="0"/>
                        </a:spcAft>
                      </a:pPr>
                      <a:r>
                        <a:rPr lang="vi-VN" sz="1500">
                          <a:effectLst/>
                          <a:latin typeface="+mj-lt"/>
                        </a:rPr>
                        <a:t>diễn</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V</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1871553064"/>
                  </a:ext>
                </a:extLst>
              </a:tr>
              <a:tr h="240493">
                <a:tc>
                  <a:txBody>
                    <a:bodyPr/>
                    <a:lstStyle/>
                    <a:p>
                      <a:pPr marL="0" marR="0" algn="just">
                        <a:lnSpc>
                          <a:spcPct val="115000"/>
                        </a:lnSpc>
                        <a:spcBef>
                          <a:spcPts val="300"/>
                        </a:spcBef>
                        <a:spcAft>
                          <a:spcPts val="0"/>
                        </a:spcAft>
                      </a:pPr>
                      <a:r>
                        <a:rPr lang="vi-VN" sz="1500" dirty="0">
                          <a:effectLst/>
                          <a:latin typeface="+mj-lt"/>
                        </a:rPr>
                        <a:t>ra</a:t>
                      </a:r>
                      <a:endParaRPr lang="en-US" sz="1500" dirty="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V</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1745420213"/>
                  </a:ext>
                </a:extLst>
              </a:tr>
              <a:tr h="240493">
                <a:tc>
                  <a:txBody>
                    <a:bodyPr/>
                    <a:lstStyle/>
                    <a:p>
                      <a:pPr marL="0" marR="0" algn="just">
                        <a:lnSpc>
                          <a:spcPct val="115000"/>
                        </a:lnSpc>
                        <a:spcBef>
                          <a:spcPts val="300"/>
                        </a:spcBef>
                        <a:spcAft>
                          <a:spcPts val="0"/>
                        </a:spcAft>
                      </a:pPr>
                      <a:r>
                        <a:rPr lang="vi-VN" sz="1500" dirty="0">
                          <a:effectLst/>
                          <a:latin typeface="+mj-lt"/>
                        </a:rPr>
                        <a:t>từ</a:t>
                      </a:r>
                      <a:endParaRPr lang="en-US" sz="1500" dirty="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E</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3370973871"/>
                  </a:ext>
                </a:extLst>
              </a:tr>
              <a:tr h="240493">
                <a:tc>
                  <a:txBody>
                    <a:bodyPr/>
                    <a:lstStyle/>
                    <a:p>
                      <a:pPr marL="0" marR="0" algn="just">
                        <a:lnSpc>
                          <a:spcPct val="115000"/>
                        </a:lnSpc>
                        <a:spcBef>
                          <a:spcPts val="300"/>
                        </a:spcBef>
                        <a:spcAft>
                          <a:spcPts val="0"/>
                        </a:spcAft>
                      </a:pPr>
                      <a:r>
                        <a:rPr lang="en-US" sz="1500" dirty="0" err="1">
                          <a:effectLst/>
                          <a:latin typeface="+mj-lt"/>
                        </a:rPr>
                        <a:t>Mùng</a:t>
                      </a:r>
                      <a:r>
                        <a:rPr lang="en-US" sz="1500" dirty="0">
                          <a:effectLst/>
                          <a:latin typeface="+mj-lt"/>
                        </a:rPr>
                        <a:t> </a:t>
                      </a:r>
                      <a:r>
                        <a:rPr lang="vi-VN" sz="1500" dirty="0">
                          <a:effectLst/>
                          <a:latin typeface="+mj-lt"/>
                        </a:rPr>
                        <a:t>6</a:t>
                      </a:r>
                      <a:endParaRPr lang="en-US" sz="1500" dirty="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M</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1717020146"/>
                  </a:ext>
                </a:extLst>
              </a:tr>
              <a:tr h="240493">
                <a:tc>
                  <a:txBody>
                    <a:bodyPr/>
                    <a:lstStyle/>
                    <a:p>
                      <a:pPr marL="0" marR="0" algn="just">
                        <a:lnSpc>
                          <a:spcPct val="115000"/>
                        </a:lnSpc>
                        <a:spcBef>
                          <a:spcPts val="300"/>
                        </a:spcBef>
                        <a:spcAft>
                          <a:spcPts val="0"/>
                        </a:spcAft>
                      </a:pPr>
                      <a:r>
                        <a:rPr lang="vi-VN" sz="1500">
                          <a:effectLst/>
                          <a:latin typeface="+mj-lt"/>
                        </a:rPr>
                        <a:t>tháng Giêng</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N</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2043513638"/>
                  </a:ext>
                </a:extLst>
              </a:tr>
              <a:tr h="240493">
                <a:tc>
                  <a:txBody>
                    <a:bodyPr/>
                    <a:lstStyle/>
                    <a:p>
                      <a:pPr marL="0" marR="0" algn="just">
                        <a:lnSpc>
                          <a:spcPct val="115000"/>
                        </a:lnSpc>
                        <a:spcBef>
                          <a:spcPts val="300"/>
                        </a:spcBef>
                        <a:spcAft>
                          <a:spcPts val="0"/>
                        </a:spcAft>
                      </a:pPr>
                      <a:r>
                        <a:rPr lang="vi-VN" sz="1500">
                          <a:effectLst/>
                          <a:latin typeface="+mj-lt"/>
                        </a:rPr>
                        <a:t>cho</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E</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2145825049"/>
                  </a:ext>
                </a:extLst>
              </a:tr>
              <a:tr h="240493">
                <a:tc>
                  <a:txBody>
                    <a:bodyPr/>
                    <a:lstStyle/>
                    <a:p>
                      <a:pPr marL="0" marR="0" algn="just">
                        <a:lnSpc>
                          <a:spcPct val="115000"/>
                        </a:lnSpc>
                        <a:spcBef>
                          <a:spcPts val="300"/>
                        </a:spcBef>
                        <a:spcAft>
                          <a:spcPts val="0"/>
                        </a:spcAft>
                      </a:pPr>
                      <a:r>
                        <a:rPr lang="vi-VN" sz="1500" dirty="0">
                          <a:effectLst/>
                          <a:latin typeface="+mj-lt"/>
                        </a:rPr>
                        <a:t>đến</a:t>
                      </a:r>
                      <a:endParaRPr lang="en-US" sz="1500" dirty="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E</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3794906513"/>
                  </a:ext>
                </a:extLst>
              </a:tr>
              <a:tr h="240493">
                <a:tc>
                  <a:txBody>
                    <a:bodyPr/>
                    <a:lstStyle/>
                    <a:p>
                      <a:pPr marL="0" marR="0" algn="just">
                        <a:lnSpc>
                          <a:spcPct val="115000"/>
                        </a:lnSpc>
                        <a:spcBef>
                          <a:spcPts val="300"/>
                        </a:spcBef>
                        <a:spcAft>
                          <a:spcPts val="0"/>
                        </a:spcAft>
                      </a:pPr>
                      <a:r>
                        <a:rPr lang="vi-VN" sz="1500" dirty="0">
                          <a:effectLst/>
                          <a:latin typeface="+mj-lt"/>
                        </a:rPr>
                        <a:t>hết</a:t>
                      </a:r>
                      <a:endParaRPr lang="en-US" sz="1500" dirty="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V</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4095743205"/>
                  </a:ext>
                </a:extLst>
              </a:tr>
              <a:tr h="240493">
                <a:tc>
                  <a:txBody>
                    <a:bodyPr/>
                    <a:lstStyle/>
                    <a:p>
                      <a:pPr marL="0" marR="0" algn="just">
                        <a:lnSpc>
                          <a:spcPct val="115000"/>
                        </a:lnSpc>
                        <a:spcBef>
                          <a:spcPts val="300"/>
                        </a:spcBef>
                        <a:spcAft>
                          <a:spcPts val="0"/>
                        </a:spcAft>
                      </a:pPr>
                      <a:r>
                        <a:rPr lang="vi-VN" sz="1500">
                          <a:effectLst/>
                          <a:latin typeface="+mj-lt"/>
                        </a:rPr>
                        <a:t>tháng</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dirty="0">
                          <a:effectLst/>
                          <a:latin typeface="+mj-lt"/>
                        </a:rPr>
                        <a:t>N</a:t>
                      </a:r>
                      <a:endParaRPr lang="en-US" sz="1500" dirty="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2871462421"/>
                  </a:ext>
                </a:extLst>
              </a:tr>
              <a:tr h="240493">
                <a:tc>
                  <a:txBody>
                    <a:bodyPr/>
                    <a:lstStyle/>
                    <a:p>
                      <a:pPr marL="0" marR="0" algn="just">
                        <a:lnSpc>
                          <a:spcPct val="115000"/>
                        </a:lnSpc>
                        <a:spcBef>
                          <a:spcPts val="300"/>
                        </a:spcBef>
                        <a:spcAft>
                          <a:spcPts val="0"/>
                        </a:spcAft>
                      </a:pPr>
                      <a:r>
                        <a:rPr lang="vi-VN" sz="1500">
                          <a:effectLst/>
                          <a:latin typeface="+mj-lt"/>
                        </a:rPr>
                        <a:t>Ba</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M</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1318701712"/>
                  </a:ext>
                </a:extLst>
              </a:tr>
              <a:tr h="240493">
                <a:tc>
                  <a:txBody>
                    <a:bodyPr/>
                    <a:lstStyle/>
                    <a:p>
                      <a:pPr marL="0" marR="0" algn="just">
                        <a:lnSpc>
                          <a:spcPct val="115000"/>
                        </a:lnSpc>
                        <a:spcBef>
                          <a:spcPts val="300"/>
                        </a:spcBef>
                        <a:spcAft>
                          <a:spcPts val="0"/>
                        </a:spcAft>
                      </a:pPr>
                      <a:r>
                        <a:rPr lang="vi-VN" sz="1500">
                          <a:effectLst/>
                          <a:latin typeface="+mj-lt"/>
                        </a:rPr>
                        <a:t>âm lịch</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N</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2279617427"/>
                  </a:ext>
                </a:extLst>
              </a:tr>
              <a:tr h="240493">
                <a:tc>
                  <a:txBody>
                    <a:bodyPr/>
                    <a:lstStyle/>
                    <a:p>
                      <a:pPr marL="0" marR="0" algn="just">
                        <a:lnSpc>
                          <a:spcPct val="115000"/>
                        </a:lnSpc>
                        <a:spcBef>
                          <a:spcPts val="300"/>
                        </a:spcBef>
                        <a:spcAft>
                          <a:spcPts val="0"/>
                        </a:spcAft>
                      </a:pPr>
                      <a:r>
                        <a:rPr lang="vi-VN" sz="1500">
                          <a:effectLst/>
                          <a:latin typeface="+mj-lt"/>
                        </a:rPr>
                        <a:t>.</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dirty="0">
                          <a:effectLst/>
                          <a:latin typeface="+mj-lt"/>
                        </a:rPr>
                        <a:t>CH</a:t>
                      </a:r>
                      <a:endParaRPr lang="en-US" sz="1500" dirty="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1570263801"/>
                  </a:ext>
                </a:extLst>
              </a:tr>
            </a:tbl>
          </a:graphicData>
        </a:graphic>
      </p:graphicFrame>
      <p:sp>
        <p:nvSpPr>
          <p:cNvPr id="4" name="TextBox 3">
            <a:extLst>
              <a:ext uri="{FF2B5EF4-FFF2-40B4-BE49-F238E27FC236}">
                <a16:creationId xmlns:a16="http://schemas.microsoft.com/office/drawing/2014/main" id="{CAF1C265-9AA4-42BB-89A1-DDEDD5CB2C21}"/>
              </a:ext>
            </a:extLst>
          </p:cNvPr>
          <p:cNvSpPr txBox="1"/>
          <p:nvPr/>
        </p:nvSpPr>
        <p:spPr>
          <a:xfrm>
            <a:off x="1248521" y="2426904"/>
            <a:ext cx="3580794" cy="193899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=&gt;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 </a:t>
            </a:r>
          </a:p>
          <a:p>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Lễ</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Chùa</a:t>
            </a:r>
            <a:r>
              <a:rPr lang="en-US" sz="2000" dirty="0">
                <a:latin typeface="Times New Roman" panose="02020603050405020304" pitchFamily="18" charset="0"/>
                <a:cs typeface="Times New Roman" panose="02020603050405020304" pitchFamily="18" charset="0"/>
              </a:rPr>
              <a:t> H</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diễn</a:t>
            </a:r>
            <a:r>
              <a:rPr lang="en-US" sz="2000" dirty="0">
                <a:latin typeface="Times New Roman" panose="02020603050405020304" pitchFamily="18" charset="0"/>
                <a:cs typeface="Times New Roman" panose="02020603050405020304" pitchFamily="18" charset="0"/>
              </a:rPr>
              <a:t> ra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mùng</a:t>
            </a:r>
            <a:r>
              <a:rPr lang="en-US" sz="2000" dirty="0">
                <a:latin typeface="Times New Roman" panose="02020603050405020304" pitchFamily="18" charset="0"/>
                <a:cs typeface="Times New Roman" panose="02020603050405020304" pitchFamily="18" charset="0"/>
              </a:rPr>
              <a:t> 6 </a:t>
            </a:r>
            <a:r>
              <a:rPr lang="en-US" sz="2000" dirty="0" err="1">
                <a:latin typeface="Times New Roman" panose="02020603050405020304" pitchFamily="18" charset="0"/>
                <a:cs typeface="Times New Roman" panose="02020603050405020304" pitchFamily="18" charset="0"/>
              </a:rPr>
              <a:t>tháng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Giêng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tháng</a:t>
            </a:r>
            <a:r>
              <a:rPr lang="en-US" sz="2000" dirty="0">
                <a:latin typeface="Times New Roman" panose="02020603050405020304" pitchFamily="18" charset="0"/>
                <a:cs typeface="Times New Roman" panose="02020603050405020304" pitchFamily="18" charset="0"/>
              </a:rPr>
              <a:t> Ba </a:t>
            </a:r>
            <a:r>
              <a:rPr lang="en-US" sz="2000" dirty="0" err="1">
                <a:latin typeface="Times New Roman" panose="02020603050405020304" pitchFamily="18" charset="0"/>
                <a:cs typeface="Times New Roman" panose="02020603050405020304" pitchFamily="18" charset="0"/>
              </a:rPr>
              <a:t>âm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lịch</a:t>
            </a:r>
            <a:r>
              <a:rPr lang="en-US" sz="2000" dirty="0">
                <a:latin typeface="Times New Roman" panose="02020603050405020304" pitchFamily="18" charset="0"/>
                <a:cs typeface="Times New Roman" panose="02020603050405020304" pitchFamily="18" charset="0"/>
              </a:rPr>
              <a:t>.”</a:t>
            </a:r>
          </a:p>
        </p:txBody>
      </p:sp>
      <p:sp>
        <p:nvSpPr>
          <p:cNvPr id="8" name="Arrow: Right 7">
            <a:extLst>
              <a:ext uri="{FF2B5EF4-FFF2-40B4-BE49-F238E27FC236}">
                <a16:creationId xmlns:a16="http://schemas.microsoft.com/office/drawing/2014/main" id="{EBAFDC82-8C5F-47BD-A272-C06C1E394F12}"/>
              </a:ext>
            </a:extLst>
          </p:cNvPr>
          <p:cNvSpPr/>
          <p:nvPr/>
        </p:nvSpPr>
        <p:spPr>
          <a:xfrm>
            <a:off x="4946350" y="3258173"/>
            <a:ext cx="407229" cy="20435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8D9F6E0-97EE-4E12-80C9-A29C7F33C126}"/>
              </a:ext>
            </a:extLst>
          </p:cNvPr>
          <p:cNvSpPr txBox="1"/>
          <p:nvPr/>
        </p:nvSpPr>
        <p:spPr>
          <a:xfrm>
            <a:off x="985102" y="1559559"/>
            <a:ext cx="4572000" cy="446276"/>
          </a:xfrm>
          <a:prstGeom prst="rect">
            <a:avLst/>
          </a:prstGeom>
          <a:noFill/>
        </p:spPr>
        <p:txBody>
          <a:bodyPr wrap="square">
            <a:spAutoFit/>
          </a:bodyPr>
          <a:lstStyle/>
          <a:p>
            <a:pPr marL="342900" indent="-342900">
              <a:buFont typeface="Wingdings" panose="05000000000000000000" pitchFamily="2" charset="2"/>
              <a:buChar char="ü"/>
            </a:pPr>
            <a:r>
              <a:rPr lang="en-US" sz="2300" dirty="0" err="1">
                <a:latin typeface="Times New Roman" panose="02020603050405020304" pitchFamily="18" charset="0"/>
                <a:ea typeface="Calibri" panose="020F0502020204030204" pitchFamily="34" charset="0"/>
              </a:rPr>
              <a:t>Tách</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từ</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và</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loại</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từ</a:t>
            </a:r>
            <a:r>
              <a:rPr lang="vi-VN" sz="2300" b="1" dirty="0">
                <a:latin typeface="Times New Roman" panose="02020603050405020304" pitchFamily="18" charset="0"/>
                <a:ea typeface="Calibri" panose="020F0502020204030204" pitchFamily="34" charset="0"/>
              </a:rPr>
              <a:t> </a:t>
            </a:r>
            <a:endParaRPr lang="en-US" sz="2300" b="1" dirty="0"/>
          </a:p>
        </p:txBody>
      </p:sp>
      <p:sp>
        <p:nvSpPr>
          <p:cNvPr id="5" name="Slide Number Placeholder 4">
            <a:extLst>
              <a:ext uri="{FF2B5EF4-FFF2-40B4-BE49-F238E27FC236}">
                <a16:creationId xmlns:a16="http://schemas.microsoft.com/office/drawing/2014/main" id="{7B1734B5-5008-4064-BFE1-3D6397773A9F}"/>
              </a:ext>
            </a:extLst>
          </p:cNvPr>
          <p:cNvSpPr>
            <a:spLocks noGrp="1"/>
          </p:cNvSpPr>
          <p:nvPr>
            <p:ph type="sldNum" sz="quarter" idx="12"/>
          </p:nvPr>
        </p:nvSpPr>
        <p:spPr/>
        <p:txBody>
          <a:bodyPr/>
          <a:lstStyle/>
          <a:p>
            <a:fld id="{A02EBBDA-6239-48A4-BF42-145536EAE284}" type="slidenum">
              <a:rPr lang="en-US" smtClean="0"/>
              <a:t>11</a:t>
            </a:fld>
            <a:endParaRPr lang="en-US"/>
          </a:p>
        </p:txBody>
      </p:sp>
    </p:spTree>
    <p:extLst>
      <p:ext uri="{BB962C8B-B14F-4D97-AF65-F5344CB8AC3E}">
        <p14:creationId xmlns:p14="http://schemas.microsoft.com/office/powerpoint/2010/main" val="1439995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t>Thực hiện xây dựng cơ sở tri thức</a:t>
            </a:r>
            <a:endParaRPr lang="en-US" b="1" dirty="0"/>
          </a:p>
        </p:txBody>
      </p:sp>
      <p:sp>
        <p:nvSpPr>
          <p:cNvPr id="9" name="TextBox 8">
            <a:extLst>
              <a:ext uri="{FF2B5EF4-FFF2-40B4-BE49-F238E27FC236}">
                <a16:creationId xmlns:a16="http://schemas.microsoft.com/office/drawing/2014/main" id="{0034B476-C23C-4566-924E-A0DC137555BF}"/>
              </a:ext>
            </a:extLst>
          </p:cNvPr>
          <p:cNvSpPr txBox="1"/>
          <p:nvPr/>
        </p:nvSpPr>
        <p:spPr>
          <a:xfrm>
            <a:off x="1087674" y="2255958"/>
            <a:ext cx="3025305" cy="1421992"/>
          </a:xfrm>
          <a:prstGeom prst="rect">
            <a:avLst/>
          </a:prstGeom>
          <a:noFill/>
        </p:spPr>
        <p:txBody>
          <a:bodyPr wrap="square">
            <a:spAutoFit/>
          </a:bodyPr>
          <a:lstStyle/>
          <a:p>
            <a:pPr marL="342900" indent="-342900">
              <a:lnSpc>
                <a:spcPct val="150000"/>
              </a:lnSpc>
              <a:buFont typeface="Symbol" panose="05050102010706020507" pitchFamily="18" charset="2"/>
              <a:buChar char="Þ"/>
            </a:pPr>
            <a:r>
              <a:rPr lang="en-US" sz="2000" dirty="0" err="1">
                <a:latin typeface="Times New Roman" panose="02020603050405020304" pitchFamily="18" charset="0"/>
              </a:rPr>
              <a:t>Kết</a:t>
            </a:r>
            <a:r>
              <a:rPr lang="en-US" sz="2000" dirty="0">
                <a:latin typeface="Times New Roman" panose="02020603050405020304" pitchFamily="18" charset="0"/>
              </a:rPr>
              <a:t> </a:t>
            </a:r>
            <a:r>
              <a:rPr lang="en-US" sz="2000" dirty="0" err="1">
                <a:latin typeface="Times New Roman" panose="02020603050405020304" pitchFamily="18" charset="0"/>
              </a:rPr>
              <a:t>quả</a:t>
            </a:r>
            <a:r>
              <a:rPr lang="en-US" sz="2000" dirty="0">
                <a:latin typeface="Times New Roman" panose="02020603050405020304" pitchFamily="18" charset="0"/>
              </a:rPr>
              <a:t>:</a:t>
            </a:r>
          </a:p>
          <a:p>
            <a:pPr marL="342900" indent="-342900">
              <a:lnSpc>
                <a:spcPct val="150000"/>
              </a:lnSpc>
              <a:buFont typeface="Arial" panose="020B0604020202020204" pitchFamily="34" charset="0"/>
              <a:buChar char="•"/>
            </a:pPr>
            <a:r>
              <a:rPr lang="vi-VN" sz="2000" dirty="0">
                <a:latin typeface="Times New Roman" panose="02020603050405020304" pitchFamily="18" charset="0"/>
                <a:ea typeface="Calibri" panose="020F0502020204030204" pitchFamily="34" charset="0"/>
              </a:rPr>
              <a:t>20 nhãn thực thể </a:t>
            </a:r>
            <a:endParaRPr lang="en-US" sz="2000" dirty="0">
              <a:latin typeface="Times New Roman" panose="02020603050405020304" pitchFamily="18" charset="0"/>
              <a:ea typeface="Calibri" panose="020F0502020204030204" pitchFamily="34" charset="0"/>
            </a:endParaRPr>
          </a:p>
          <a:p>
            <a:pPr marL="342900" indent="-342900">
              <a:lnSpc>
                <a:spcPct val="150000"/>
              </a:lnSpc>
              <a:buFont typeface="Arial" panose="020B0604020202020204" pitchFamily="34" charset="0"/>
              <a:buChar char="•"/>
            </a:pPr>
            <a:r>
              <a:rPr lang="vi-VN" sz="2000" dirty="0">
                <a:latin typeface="Times New Roman" panose="02020603050405020304" pitchFamily="18" charset="0"/>
                <a:ea typeface="Calibri" panose="020F0502020204030204" pitchFamily="34" charset="0"/>
              </a:rPr>
              <a:t>12 nhãn quan</a:t>
            </a:r>
            <a:endParaRPr lang="en-US" sz="2000" dirty="0">
              <a:latin typeface="Times New Roman" panose="02020603050405020304" pitchFamily="18" charset="0"/>
            </a:endParaRPr>
          </a:p>
        </p:txBody>
      </p:sp>
      <p:sp>
        <p:nvSpPr>
          <p:cNvPr id="6" name="TextBox 5">
            <a:extLst>
              <a:ext uri="{FF2B5EF4-FFF2-40B4-BE49-F238E27FC236}">
                <a16:creationId xmlns:a16="http://schemas.microsoft.com/office/drawing/2014/main" id="{9D328FF5-6D76-40EC-BDB4-E16D12983A21}"/>
              </a:ext>
            </a:extLst>
          </p:cNvPr>
          <p:cNvSpPr txBox="1"/>
          <p:nvPr/>
        </p:nvSpPr>
        <p:spPr>
          <a:xfrm>
            <a:off x="985102" y="1559559"/>
            <a:ext cx="4572000" cy="446276"/>
          </a:xfrm>
          <a:prstGeom prst="rect">
            <a:avLst/>
          </a:prstGeom>
          <a:noFill/>
        </p:spPr>
        <p:txBody>
          <a:bodyPr wrap="square">
            <a:spAutoFit/>
          </a:bodyPr>
          <a:lstStyle/>
          <a:p>
            <a:pPr marL="342900" indent="-342900">
              <a:buFont typeface="Wingdings" panose="05000000000000000000" pitchFamily="2" charset="2"/>
              <a:buChar char="ü"/>
            </a:pPr>
            <a:r>
              <a:rPr lang="en-US" sz="2300" dirty="0" err="1">
                <a:latin typeface="Times New Roman" panose="02020603050405020304" pitchFamily="18" charset="0"/>
                <a:ea typeface="Calibri" panose="020F0502020204030204" pitchFamily="34" charset="0"/>
              </a:rPr>
              <a:t>Xây</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dựng</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tập</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nhãn</a:t>
            </a:r>
            <a:r>
              <a:rPr lang="vi-VN" sz="2300" b="1" dirty="0">
                <a:latin typeface="Times New Roman" panose="02020603050405020304" pitchFamily="18" charset="0"/>
                <a:ea typeface="Calibri" panose="020F0502020204030204" pitchFamily="34" charset="0"/>
              </a:rPr>
              <a:t> </a:t>
            </a:r>
            <a:endParaRPr lang="en-US" sz="2300" b="1" dirty="0"/>
          </a:p>
        </p:txBody>
      </p:sp>
      <p:graphicFrame>
        <p:nvGraphicFramePr>
          <p:cNvPr id="4" name="Table 3">
            <a:extLst>
              <a:ext uri="{FF2B5EF4-FFF2-40B4-BE49-F238E27FC236}">
                <a16:creationId xmlns:a16="http://schemas.microsoft.com/office/drawing/2014/main" id="{AE6D6F9C-E020-49A8-AD68-3EE680038B7D}"/>
              </a:ext>
            </a:extLst>
          </p:cNvPr>
          <p:cNvGraphicFramePr>
            <a:graphicFrameLocks noGrp="1"/>
          </p:cNvGraphicFramePr>
          <p:nvPr>
            <p:extLst>
              <p:ext uri="{D42A27DB-BD31-4B8C-83A1-F6EECF244321}">
                <p14:modId xmlns:p14="http://schemas.microsoft.com/office/powerpoint/2010/main" val="1909507356"/>
              </p:ext>
            </p:extLst>
          </p:nvPr>
        </p:nvGraphicFramePr>
        <p:xfrm>
          <a:off x="3434081" y="2394369"/>
          <a:ext cx="5081269" cy="3403785"/>
        </p:xfrm>
        <a:graphic>
          <a:graphicData uri="http://schemas.openxmlformats.org/drawingml/2006/table">
            <a:tbl>
              <a:tblPr firstRow="1" firstCol="1" bandRow="1">
                <a:tableStyleId>{5940675A-B579-460E-94D1-54222C63F5DA}</a:tableStyleId>
              </a:tblPr>
              <a:tblGrid>
                <a:gridCol w="1192994">
                  <a:extLst>
                    <a:ext uri="{9D8B030D-6E8A-4147-A177-3AD203B41FA5}">
                      <a16:colId xmlns:a16="http://schemas.microsoft.com/office/drawing/2014/main" val="2360681275"/>
                    </a:ext>
                  </a:extLst>
                </a:gridCol>
                <a:gridCol w="3269686">
                  <a:extLst>
                    <a:ext uri="{9D8B030D-6E8A-4147-A177-3AD203B41FA5}">
                      <a16:colId xmlns:a16="http://schemas.microsoft.com/office/drawing/2014/main" val="59275007"/>
                    </a:ext>
                  </a:extLst>
                </a:gridCol>
                <a:gridCol w="618589">
                  <a:extLst>
                    <a:ext uri="{9D8B030D-6E8A-4147-A177-3AD203B41FA5}">
                      <a16:colId xmlns:a16="http://schemas.microsoft.com/office/drawing/2014/main" val="1178794545"/>
                    </a:ext>
                  </a:extLst>
                </a:gridCol>
              </a:tblGrid>
              <a:tr h="239916">
                <a:tc>
                  <a:txBody>
                    <a:bodyPr/>
                    <a:lstStyle/>
                    <a:p>
                      <a:pPr marL="0" marR="0">
                        <a:lnSpc>
                          <a:spcPct val="107000"/>
                        </a:lnSpc>
                        <a:spcBef>
                          <a:spcPts val="0"/>
                        </a:spcBef>
                        <a:spcAft>
                          <a:spcPts val="800"/>
                        </a:spcAft>
                      </a:pPr>
                      <a:r>
                        <a:rPr lang="vi-VN" sz="1500">
                          <a:effectLst/>
                          <a:latin typeface="+mj-lt"/>
                        </a:rPr>
                        <a:t>Tên thực thể</a:t>
                      </a:r>
                      <a:endParaRPr lang="en-US" sz="150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vi-VN" sz="1500">
                          <a:effectLst/>
                          <a:latin typeface="+mj-lt"/>
                        </a:rPr>
                        <a:t>Mô tả</a:t>
                      </a:r>
                      <a:endParaRPr lang="en-US" sz="150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vi-VN" sz="1500">
                          <a:effectLst/>
                          <a:latin typeface="+mj-lt"/>
                        </a:rPr>
                        <a:t>Nhãn</a:t>
                      </a:r>
                      <a:endParaRPr lang="en-US" sz="1500">
                        <a:effectLst/>
                        <a:latin typeface="+mj-lt"/>
                        <a:ea typeface="MS Mincho" panose="02020609040205080304" pitchFamily="49" charset="-128"/>
                        <a:cs typeface="Mangal" panose="02040503050203030202" pitchFamily="18" charset="0"/>
                      </a:endParaRPr>
                    </a:p>
                  </a:txBody>
                  <a:tcPr marL="68580" marR="68580" marT="0" marB="0"/>
                </a:tc>
                <a:extLst>
                  <a:ext uri="{0D108BD9-81ED-4DB2-BD59-A6C34878D82A}">
                    <a16:rowId xmlns:a16="http://schemas.microsoft.com/office/drawing/2014/main" val="1303188269"/>
                  </a:ext>
                </a:extLst>
              </a:tr>
              <a:tr h="284472">
                <a:tc>
                  <a:txBody>
                    <a:bodyPr/>
                    <a:lstStyle/>
                    <a:p>
                      <a:pPr marL="0" marR="0">
                        <a:lnSpc>
                          <a:spcPct val="107000"/>
                        </a:lnSpc>
                        <a:spcBef>
                          <a:spcPts val="0"/>
                        </a:spcBef>
                        <a:spcAft>
                          <a:spcPts val="800"/>
                        </a:spcAft>
                      </a:pPr>
                      <a:r>
                        <a:rPr lang="vi-VN" sz="1500">
                          <a:effectLst/>
                          <a:latin typeface="+mj-lt"/>
                        </a:rPr>
                        <a:t>Lễ hội</a:t>
                      </a:r>
                      <a:endParaRPr lang="en-US" sz="150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en-US" sz="1500" dirty="0" err="1">
                          <a:effectLst/>
                          <a:latin typeface="Times New Roman" panose="02020603050405020304" pitchFamily="18" charset="0"/>
                          <a:ea typeface="MS Mincho" panose="02020609040205080304" pitchFamily="49" charset="-128"/>
                          <a:cs typeface="Times New Roman" panose="02020603050405020304" pitchFamily="18" charset="0"/>
                        </a:rPr>
                        <a:t>Tên</a:t>
                      </a:r>
                      <a:r>
                        <a:rPr lang="en-US" sz="15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500" dirty="0" err="1">
                          <a:effectLst/>
                          <a:latin typeface="Times New Roman" panose="02020603050405020304" pitchFamily="18" charset="0"/>
                          <a:ea typeface="MS Mincho" panose="02020609040205080304" pitchFamily="49" charset="-128"/>
                          <a:cs typeface="Times New Roman" panose="02020603050405020304" pitchFamily="18" charset="0"/>
                        </a:rPr>
                        <a:t>lễ</a:t>
                      </a:r>
                      <a:r>
                        <a:rPr lang="en-US" sz="15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500" dirty="0" err="1">
                          <a:effectLst/>
                          <a:latin typeface="Times New Roman" panose="02020603050405020304" pitchFamily="18" charset="0"/>
                          <a:ea typeface="MS Mincho" panose="02020609040205080304" pitchFamily="49" charset="-128"/>
                          <a:cs typeface="Times New Roman" panose="02020603050405020304" pitchFamily="18" charset="0"/>
                        </a:rPr>
                        <a:t>hội</a:t>
                      </a:r>
                      <a:r>
                        <a:rPr lang="en-US" sz="15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500" dirty="0" err="1">
                          <a:effectLst/>
                          <a:latin typeface="Times New Roman" panose="02020603050405020304" pitchFamily="18" charset="0"/>
                          <a:ea typeface="MS Mincho" panose="02020609040205080304" pitchFamily="49" charset="-128"/>
                          <a:cs typeface="Times New Roman" panose="02020603050405020304" pitchFamily="18" charset="0"/>
                        </a:rPr>
                        <a:t>được</a:t>
                      </a:r>
                      <a:r>
                        <a:rPr lang="en-US" sz="15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500" dirty="0" err="1">
                          <a:effectLst/>
                          <a:latin typeface="Times New Roman" panose="02020603050405020304" pitchFamily="18" charset="0"/>
                          <a:ea typeface="MS Mincho" panose="02020609040205080304" pitchFamily="49" charset="-128"/>
                          <a:cs typeface="Times New Roman" panose="02020603050405020304" pitchFamily="18" charset="0"/>
                        </a:rPr>
                        <a:t>nhắc</a:t>
                      </a:r>
                      <a:r>
                        <a:rPr lang="en-US" sz="15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500" dirty="0" err="1">
                          <a:effectLst/>
                          <a:latin typeface="Times New Roman" panose="02020603050405020304" pitchFamily="18" charset="0"/>
                          <a:ea typeface="MS Mincho" panose="02020609040205080304" pitchFamily="49" charset="-128"/>
                          <a:cs typeface="Times New Roman" panose="02020603050405020304" pitchFamily="18" charset="0"/>
                        </a:rPr>
                        <a:t>đến</a:t>
                      </a:r>
                      <a:endParaRPr lang="en-US" sz="15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vi-VN" sz="1500">
                          <a:effectLst/>
                          <a:latin typeface="+mj-lt"/>
                        </a:rPr>
                        <a:t>FES</a:t>
                      </a:r>
                      <a:endParaRPr lang="en-US" sz="1500">
                        <a:effectLst/>
                        <a:latin typeface="+mj-lt"/>
                        <a:ea typeface="MS Mincho" panose="02020609040205080304" pitchFamily="49" charset="-128"/>
                        <a:cs typeface="Mangal" panose="02040503050203030202" pitchFamily="18" charset="0"/>
                      </a:endParaRPr>
                    </a:p>
                  </a:txBody>
                  <a:tcPr marL="68580" marR="68580" marT="0" marB="0"/>
                </a:tc>
                <a:extLst>
                  <a:ext uri="{0D108BD9-81ED-4DB2-BD59-A6C34878D82A}">
                    <a16:rowId xmlns:a16="http://schemas.microsoft.com/office/drawing/2014/main" val="1252828769"/>
                  </a:ext>
                </a:extLst>
              </a:tr>
              <a:tr h="301963">
                <a:tc>
                  <a:txBody>
                    <a:bodyPr/>
                    <a:lstStyle/>
                    <a:p>
                      <a:pPr marL="0" marR="0">
                        <a:lnSpc>
                          <a:spcPct val="107000"/>
                        </a:lnSpc>
                        <a:spcBef>
                          <a:spcPts val="0"/>
                        </a:spcBef>
                        <a:spcAft>
                          <a:spcPts val="800"/>
                        </a:spcAft>
                      </a:pPr>
                      <a:r>
                        <a:rPr lang="vi-VN" sz="1500">
                          <a:effectLst/>
                          <a:latin typeface="+mj-lt"/>
                        </a:rPr>
                        <a:t>Địa điểm</a:t>
                      </a:r>
                      <a:endParaRPr lang="en-US" sz="150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vi-VN" sz="1500">
                          <a:effectLst/>
                          <a:latin typeface="+mj-lt"/>
                        </a:rPr>
                        <a:t>Nơi diễn ra lễ hội</a:t>
                      </a:r>
                      <a:endParaRPr lang="en-US" sz="150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vi-VN" sz="1500">
                          <a:effectLst/>
                          <a:latin typeface="+mj-lt"/>
                        </a:rPr>
                        <a:t>LOC</a:t>
                      </a:r>
                      <a:endParaRPr lang="en-US" sz="1500">
                        <a:effectLst/>
                        <a:latin typeface="+mj-lt"/>
                        <a:ea typeface="MS Mincho" panose="02020609040205080304" pitchFamily="49" charset="-128"/>
                        <a:cs typeface="Mangal" panose="02040503050203030202" pitchFamily="18" charset="0"/>
                      </a:endParaRPr>
                    </a:p>
                  </a:txBody>
                  <a:tcPr marL="68580" marR="68580" marT="0" marB="0"/>
                </a:tc>
                <a:extLst>
                  <a:ext uri="{0D108BD9-81ED-4DB2-BD59-A6C34878D82A}">
                    <a16:rowId xmlns:a16="http://schemas.microsoft.com/office/drawing/2014/main" val="2142272358"/>
                  </a:ext>
                </a:extLst>
              </a:tr>
              <a:tr h="295439">
                <a:tc>
                  <a:txBody>
                    <a:bodyPr/>
                    <a:lstStyle/>
                    <a:p>
                      <a:pPr marL="0" marR="0">
                        <a:lnSpc>
                          <a:spcPct val="107000"/>
                        </a:lnSpc>
                        <a:spcBef>
                          <a:spcPts val="0"/>
                        </a:spcBef>
                        <a:spcAft>
                          <a:spcPts val="800"/>
                        </a:spcAft>
                      </a:pPr>
                      <a:r>
                        <a:rPr lang="vi-VN" sz="1500">
                          <a:effectLst/>
                          <a:latin typeface="+mj-lt"/>
                        </a:rPr>
                        <a:t>Thời gian</a:t>
                      </a:r>
                      <a:endParaRPr lang="en-US" sz="150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vi-VN" sz="1500">
                          <a:effectLst/>
                          <a:latin typeface="+mj-lt"/>
                        </a:rPr>
                        <a:t>Thời gian tổ chức lễ hội</a:t>
                      </a:r>
                      <a:endParaRPr lang="en-US" sz="150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vi-VN" sz="1500">
                          <a:effectLst/>
                          <a:latin typeface="+mj-lt"/>
                        </a:rPr>
                        <a:t>TIM</a:t>
                      </a:r>
                      <a:endParaRPr lang="en-US" sz="1500">
                        <a:effectLst/>
                        <a:latin typeface="+mj-lt"/>
                        <a:ea typeface="MS Mincho" panose="02020609040205080304" pitchFamily="49" charset="-128"/>
                        <a:cs typeface="Mangal" panose="02040503050203030202" pitchFamily="18" charset="0"/>
                      </a:endParaRPr>
                    </a:p>
                  </a:txBody>
                  <a:tcPr marL="68580" marR="68580" marT="0" marB="0"/>
                </a:tc>
                <a:extLst>
                  <a:ext uri="{0D108BD9-81ED-4DB2-BD59-A6C34878D82A}">
                    <a16:rowId xmlns:a16="http://schemas.microsoft.com/office/drawing/2014/main" val="3886862256"/>
                  </a:ext>
                </a:extLst>
              </a:tr>
              <a:tr h="250884">
                <a:tc>
                  <a:txBody>
                    <a:bodyPr/>
                    <a:lstStyle/>
                    <a:p>
                      <a:pPr marL="0" marR="0">
                        <a:lnSpc>
                          <a:spcPct val="107000"/>
                        </a:lnSpc>
                        <a:spcBef>
                          <a:spcPts val="0"/>
                        </a:spcBef>
                        <a:spcAft>
                          <a:spcPts val="800"/>
                        </a:spcAft>
                      </a:pPr>
                      <a:r>
                        <a:rPr lang="vi-VN" sz="1500">
                          <a:effectLst/>
                          <a:latin typeface="+mj-lt"/>
                        </a:rPr>
                        <a:t>Nhân vật</a:t>
                      </a:r>
                      <a:endParaRPr lang="en-US" sz="150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vi-VN" sz="1500">
                          <a:effectLst/>
                          <a:latin typeface="+mj-lt"/>
                        </a:rPr>
                        <a:t>Nhân vật nhắc tới trong lễ hội</a:t>
                      </a:r>
                      <a:endParaRPr lang="en-US" sz="150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vi-VN" sz="1500">
                          <a:effectLst/>
                          <a:latin typeface="+mj-lt"/>
                        </a:rPr>
                        <a:t>PER</a:t>
                      </a:r>
                      <a:endParaRPr lang="en-US" sz="1500">
                        <a:effectLst/>
                        <a:latin typeface="+mj-lt"/>
                        <a:ea typeface="MS Mincho" panose="02020609040205080304" pitchFamily="49" charset="-128"/>
                        <a:cs typeface="Mangal" panose="02040503050203030202" pitchFamily="18" charset="0"/>
                      </a:endParaRPr>
                    </a:p>
                  </a:txBody>
                  <a:tcPr marL="68580" marR="68580" marT="0" marB="0"/>
                </a:tc>
                <a:extLst>
                  <a:ext uri="{0D108BD9-81ED-4DB2-BD59-A6C34878D82A}">
                    <a16:rowId xmlns:a16="http://schemas.microsoft.com/office/drawing/2014/main" val="1902193823"/>
                  </a:ext>
                </a:extLst>
              </a:tr>
              <a:tr h="258424">
                <a:tc>
                  <a:txBody>
                    <a:bodyPr/>
                    <a:lstStyle/>
                    <a:p>
                      <a:pPr marL="0" marR="0">
                        <a:lnSpc>
                          <a:spcPct val="107000"/>
                        </a:lnSpc>
                        <a:spcBef>
                          <a:spcPts val="0"/>
                        </a:spcBef>
                        <a:spcAft>
                          <a:spcPts val="800"/>
                        </a:spcAft>
                      </a:pPr>
                      <a:r>
                        <a:rPr lang="vi-VN" sz="1500">
                          <a:effectLst/>
                          <a:latin typeface="+mj-lt"/>
                        </a:rPr>
                        <a:t>Danh hiệu</a:t>
                      </a:r>
                      <a:endParaRPr lang="en-US" sz="150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vi-VN" sz="1500" dirty="0">
                          <a:effectLst/>
                          <a:latin typeface="+mj-lt"/>
                        </a:rPr>
                        <a:t>Danh hiệu lễ hội được công nhân</a:t>
                      </a:r>
                      <a:endParaRPr lang="en-US" sz="1500" dirty="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vi-VN" sz="1500">
                          <a:effectLst/>
                          <a:latin typeface="+mj-lt"/>
                        </a:rPr>
                        <a:t>REC</a:t>
                      </a:r>
                      <a:endParaRPr lang="en-US" sz="1500">
                        <a:effectLst/>
                        <a:latin typeface="+mj-lt"/>
                        <a:ea typeface="MS Mincho" panose="02020609040205080304" pitchFamily="49" charset="-128"/>
                        <a:cs typeface="Mangal" panose="02040503050203030202" pitchFamily="18" charset="0"/>
                      </a:endParaRPr>
                    </a:p>
                  </a:txBody>
                  <a:tcPr marL="68580" marR="68580" marT="0" marB="0"/>
                </a:tc>
                <a:extLst>
                  <a:ext uri="{0D108BD9-81ED-4DB2-BD59-A6C34878D82A}">
                    <a16:rowId xmlns:a16="http://schemas.microsoft.com/office/drawing/2014/main" val="2144337567"/>
                  </a:ext>
                </a:extLst>
              </a:tr>
              <a:tr h="276932">
                <a:tc>
                  <a:txBody>
                    <a:bodyPr/>
                    <a:lstStyle/>
                    <a:p>
                      <a:pPr marL="0" marR="0">
                        <a:lnSpc>
                          <a:spcPct val="107000"/>
                        </a:lnSpc>
                        <a:spcBef>
                          <a:spcPts val="0"/>
                        </a:spcBef>
                        <a:spcAft>
                          <a:spcPts val="800"/>
                        </a:spcAft>
                      </a:pPr>
                      <a:r>
                        <a:rPr lang="vi-VN" sz="1500">
                          <a:effectLst/>
                          <a:latin typeface="+mj-lt"/>
                        </a:rPr>
                        <a:t>Tổ chức</a:t>
                      </a:r>
                      <a:endParaRPr lang="en-US" sz="150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vi-VN" sz="1500">
                          <a:effectLst/>
                          <a:latin typeface="+mj-lt"/>
                        </a:rPr>
                        <a:t>Tổ chức công nhận danh hiệu</a:t>
                      </a:r>
                      <a:r>
                        <a:rPr lang="en-US" sz="1500">
                          <a:effectLst/>
                          <a:latin typeface="+mj-lt"/>
                        </a:rPr>
                        <a:t>. </a:t>
                      </a:r>
                      <a:endParaRPr lang="en-US" sz="150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vi-VN" sz="1500">
                          <a:effectLst/>
                          <a:latin typeface="+mj-lt"/>
                        </a:rPr>
                        <a:t>ORG</a:t>
                      </a:r>
                      <a:endParaRPr lang="en-US" sz="1500">
                        <a:effectLst/>
                        <a:latin typeface="+mj-lt"/>
                        <a:ea typeface="MS Mincho" panose="02020609040205080304" pitchFamily="49" charset="-128"/>
                        <a:cs typeface="Mangal" panose="02040503050203030202" pitchFamily="18" charset="0"/>
                      </a:endParaRPr>
                    </a:p>
                  </a:txBody>
                  <a:tcPr marL="68580" marR="68580" marT="0" marB="0"/>
                </a:tc>
                <a:extLst>
                  <a:ext uri="{0D108BD9-81ED-4DB2-BD59-A6C34878D82A}">
                    <a16:rowId xmlns:a16="http://schemas.microsoft.com/office/drawing/2014/main" val="3719682345"/>
                  </a:ext>
                </a:extLst>
              </a:tr>
              <a:tr h="250884">
                <a:tc>
                  <a:txBody>
                    <a:bodyPr/>
                    <a:lstStyle/>
                    <a:p>
                      <a:pPr marL="0" marR="0">
                        <a:lnSpc>
                          <a:spcPct val="107000"/>
                        </a:lnSpc>
                        <a:spcBef>
                          <a:spcPts val="0"/>
                        </a:spcBef>
                        <a:spcAft>
                          <a:spcPts val="800"/>
                        </a:spcAft>
                      </a:pPr>
                      <a:r>
                        <a:rPr lang="vi-VN" sz="1500">
                          <a:effectLst/>
                          <a:latin typeface="+mj-lt"/>
                        </a:rPr>
                        <a:t>Dân tộc</a:t>
                      </a:r>
                      <a:endParaRPr lang="en-US" sz="150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vi-VN" sz="1500" dirty="0">
                          <a:effectLst/>
                          <a:latin typeface="+mj-lt"/>
                        </a:rPr>
                        <a:t>Lễ hội của dân tộc nào</a:t>
                      </a:r>
                      <a:endParaRPr lang="en-US" sz="1500" dirty="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vi-VN" sz="1500">
                          <a:effectLst/>
                          <a:latin typeface="+mj-lt"/>
                        </a:rPr>
                        <a:t>ETH</a:t>
                      </a:r>
                      <a:endParaRPr lang="en-US" sz="1500">
                        <a:effectLst/>
                        <a:latin typeface="+mj-lt"/>
                        <a:ea typeface="MS Mincho" panose="02020609040205080304" pitchFamily="49" charset="-128"/>
                        <a:cs typeface="Mangal" panose="02040503050203030202" pitchFamily="18" charset="0"/>
                      </a:endParaRPr>
                    </a:p>
                  </a:txBody>
                  <a:tcPr marL="68580" marR="68580" marT="0" marB="0"/>
                </a:tc>
                <a:extLst>
                  <a:ext uri="{0D108BD9-81ED-4DB2-BD59-A6C34878D82A}">
                    <a16:rowId xmlns:a16="http://schemas.microsoft.com/office/drawing/2014/main" val="2588406355"/>
                  </a:ext>
                </a:extLst>
              </a:tr>
              <a:tr h="250884">
                <a:tc>
                  <a:txBody>
                    <a:bodyPr/>
                    <a:lstStyle/>
                    <a:p>
                      <a:pPr marL="0" marR="0">
                        <a:lnSpc>
                          <a:spcPct val="107000"/>
                        </a:lnSpc>
                        <a:spcBef>
                          <a:spcPts val="0"/>
                        </a:spcBef>
                        <a:spcAft>
                          <a:spcPts val="800"/>
                        </a:spcAft>
                      </a:pPr>
                      <a:r>
                        <a:rPr lang="vi-VN" sz="1500">
                          <a:effectLst/>
                          <a:latin typeface="+mj-lt"/>
                        </a:rPr>
                        <a:t>Tôn giáo</a:t>
                      </a:r>
                      <a:endParaRPr lang="en-US" sz="150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vi-VN" sz="1500">
                          <a:effectLst/>
                          <a:latin typeface="+mj-lt"/>
                        </a:rPr>
                        <a:t>Lễ hội của tôn giáo nào</a:t>
                      </a:r>
                      <a:endParaRPr lang="en-US" sz="150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vi-VN" sz="1500">
                          <a:effectLst/>
                          <a:latin typeface="+mj-lt"/>
                        </a:rPr>
                        <a:t>REL</a:t>
                      </a:r>
                      <a:endParaRPr lang="en-US" sz="1500">
                        <a:effectLst/>
                        <a:latin typeface="+mj-lt"/>
                        <a:ea typeface="MS Mincho" panose="02020609040205080304" pitchFamily="49" charset="-128"/>
                        <a:cs typeface="Mangal" panose="02040503050203030202" pitchFamily="18" charset="0"/>
                      </a:endParaRPr>
                    </a:p>
                  </a:txBody>
                  <a:tcPr marL="68580" marR="68580" marT="0" marB="0"/>
                </a:tc>
                <a:extLst>
                  <a:ext uri="{0D108BD9-81ED-4DB2-BD59-A6C34878D82A}">
                    <a16:rowId xmlns:a16="http://schemas.microsoft.com/office/drawing/2014/main" val="1141142397"/>
                  </a:ext>
                </a:extLst>
              </a:tr>
              <a:tr h="264593">
                <a:tc>
                  <a:txBody>
                    <a:bodyPr/>
                    <a:lstStyle/>
                    <a:p>
                      <a:pPr marL="0" marR="0">
                        <a:lnSpc>
                          <a:spcPct val="107000"/>
                        </a:lnSpc>
                        <a:spcBef>
                          <a:spcPts val="0"/>
                        </a:spcBef>
                        <a:spcAft>
                          <a:spcPts val="800"/>
                        </a:spcAft>
                      </a:pPr>
                      <a:r>
                        <a:rPr lang="vi-VN" sz="1500">
                          <a:effectLst/>
                          <a:latin typeface="+mj-lt"/>
                        </a:rPr>
                        <a:t>Tên khác</a:t>
                      </a:r>
                      <a:endParaRPr lang="en-US" sz="150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vi-VN" sz="1500" dirty="0">
                          <a:effectLst/>
                          <a:latin typeface="+mj-lt"/>
                        </a:rPr>
                        <a:t>Các tên gọi khác của lễ hội</a:t>
                      </a:r>
                      <a:endParaRPr lang="en-US" sz="1500" dirty="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vi-VN" sz="1500">
                          <a:effectLst/>
                          <a:latin typeface="+mj-lt"/>
                        </a:rPr>
                        <a:t>ANN</a:t>
                      </a:r>
                      <a:endParaRPr lang="en-US" sz="1500">
                        <a:effectLst/>
                        <a:latin typeface="+mj-lt"/>
                        <a:ea typeface="MS Mincho" panose="02020609040205080304" pitchFamily="49" charset="-128"/>
                        <a:cs typeface="Mangal" panose="02040503050203030202" pitchFamily="18" charset="0"/>
                      </a:endParaRPr>
                    </a:p>
                  </a:txBody>
                  <a:tcPr marL="68580" marR="68580" marT="0" marB="0"/>
                </a:tc>
                <a:extLst>
                  <a:ext uri="{0D108BD9-81ED-4DB2-BD59-A6C34878D82A}">
                    <a16:rowId xmlns:a16="http://schemas.microsoft.com/office/drawing/2014/main" val="1185695117"/>
                  </a:ext>
                </a:extLst>
              </a:tr>
              <a:tr h="363290">
                <a:tc>
                  <a:txBody>
                    <a:bodyPr/>
                    <a:lstStyle/>
                    <a:p>
                      <a:pPr marL="0" marR="0">
                        <a:lnSpc>
                          <a:spcPct val="107000"/>
                        </a:lnSpc>
                        <a:spcBef>
                          <a:spcPts val="0"/>
                        </a:spcBef>
                        <a:spcAft>
                          <a:spcPts val="800"/>
                        </a:spcAft>
                      </a:pPr>
                      <a:r>
                        <a:rPr lang="vi-VN" sz="1500">
                          <a:effectLst/>
                          <a:latin typeface="+mj-lt"/>
                        </a:rPr>
                        <a:t>Lịch sử</a:t>
                      </a:r>
                      <a:endParaRPr lang="en-US" sz="150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vi-VN" sz="1500" dirty="0">
                          <a:effectLst/>
                          <a:latin typeface="+mj-lt"/>
                        </a:rPr>
                        <a:t>Thông tin liên quan đến lịch sử  của lễ hội.</a:t>
                      </a:r>
                      <a:endParaRPr lang="en-US" sz="1500" dirty="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vi-VN" sz="1500" dirty="0">
                          <a:effectLst/>
                          <a:latin typeface="+mj-lt"/>
                        </a:rPr>
                        <a:t>FFT</a:t>
                      </a:r>
                      <a:endParaRPr lang="en-US" sz="1500" dirty="0">
                        <a:effectLst/>
                        <a:latin typeface="+mj-lt"/>
                        <a:ea typeface="MS Mincho" panose="02020609040205080304" pitchFamily="49" charset="-128"/>
                        <a:cs typeface="Mangal" panose="02040503050203030202" pitchFamily="18" charset="0"/>
                      </a:endParaRPr>
                    </a:p>
                  </a:txBody>
                  <a:tcPr marL="68580" marR="68580" marT="0" marB="0"/>
                </a:tc>
                <a:extLst>
                  <a:ext uri="{0D108BD9-81ED-4DB2-BD59-A6C34878D82A}">
                    <a16:rowId xmlns:a16="http://schemas.microsoft.com/office/drawing/2014/main" val="755994349"/>
                  </a:ext>
                </a:extLst>
              </a:tr>
              <a:tr h="252255">
                <a:tc>
                  <a:txBody>
                    <a:bodyPr/>
                    <a:lstStyle/>
                    <a:p>
                      <a:pPr marL="0" marR="0">
                        <a:lnSpc>
                          <a:spcPct val="107000"/>
                        </a:lnSpc>
                        <a:spcBef>
                          <a:spcPts val="0"/>
                        </a:spcBef>
                        <a:spcAft>
                          <a:spcPts val="800"/>
                        </a:spcAft>
                      </a:pPr>
                      <a:r>
                        <a:rPr lang="en-US" sz="1300">
                          <a:effectLst/>
                          <a:latin typeface="+mj-lt"/>
                        </a:rPr>
                        <a:t>….</a:t>
                      </a:r>
                      <a:endParaRPr lang="en-US" sz="130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en-US" sz="1300">
                          <a:effectLst/>
                          <a:latin typeface="+mj-lt"/>
                        </a:rPr>
                        <a:t>…</a:t>
                      </a:r>
                      <a:endParaRPr lang="en-US" sz="130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800"/>
                        </a:spcAft>
                      </a:pPr>
                      <a:r>
                        <a:rPr lang="en-US" sz="1300" dirty="0">
                          <a:effectLst/>
                          <a:latin typeface="+mj-lt"/>
                        </a:rPr>
                        <a:t>…</a:t>
                      </a:r>
                      <a:endParaRPr lang="en-US" sz="1300" dirty="0">
                        <a:effectLst/>
                        <a:latin typeface="+mj-lt"/>
                        <a:ea typeface="MS Mincho" panose="02020609040205080304" pitchFamily="49" charset="-128"/>
                        <a:cs typeface="Mangal" panose="02040503050203030202" pitchFamily="18" charset="0"/>
                      </a:endParaRPr>
                    </a:p>
                  </a:txBody>
                  <a:tcPr marL="68580" marR="68580" marT="0" marB="0"/>
                </a:tc>
                <a:extLst>
                  <a:ext uri="{0D108BD9-81ED-4DB2-BD59-A6C34878D82A}">
                    <a16:rowId xmlns:a16="http://schemas.microsoft.com/office/drawing/2014/main" val="4236414573"/>
                  </a:ext>
                </a:extLst>
              </a:tr>
            </a:tbl>
          </a:graphicData>
        </a:graphic>
      </p:graphicFrame>
      <p:sp>
        <p:nvSpPr>
          <p:cNvPr id="3" name="Slide Number Placeholder 2">
            <a:extLst>
              <a:ext uri="{FF2B5EF4-FFF2-40B4-BE49-F238E27FC236}">
                <a16:creationId xmlns:a16="http://schemas.microsoft.com/office/drawing/2014/main" id="{E335E11D-CF9C-443E-A839-4A7962FF0539}"/>
              </a:ext>
            </a:extLst>
          </p:cNvPr>
          <p:cNvSpPr>
            <a:spLocks noGrp="1"/>
          </p:cNvSpPr>
          <p:nvPr>
            <p:ph type="sldNum" sz="quarter" idx="12"/>
          </p:nvPr>
        </p:nvSpPr>
        <p:spPr/>
        <p:txBody>
          <a:bodyPr/>
          <a:lstStyle/>
          <a:p>
            <a:fld id="{A02EBBDA-6239-48A4-BF42-145536EAE284}" type="slidenum">
              <a:rPr lang="en-US" smtClean="0"/>
              <a:t>12</a:t>
            </a:fld>
            <a:endParaRPr lang="en-US"/>
          </a:p>
        </p:txBody>
      </p:sp>
    </p:spTree>
    <p:extLst>
      <p:ext uri="{BB962C8B-B14F-4D97-AF65-F5344CB8AC3E}">
        <p14:creationId xmlns:p14="http://schemas.microsoft.com/office/powerpoint/2010/main" val="3785941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t>Thực hiện xây dựng cơ sở tri thức</a:t>
            </a:r>
            <a:endParaRPr lang="en-US" b="1" dirty="0"/>
          </a:p>
        </p:txBody>
      </p:sp>
      <p:graphicFrame>
        <p:nvGraphicFramePr>
          <p:cNvPr id="4" name="Table 3">
            <a:extLst>
              <a:ext uri="{FF2B5EF4-FFF2-40B4-BE49-F238E27FC236}">
                <a16:creationId xmlns:a16="http://schemas.microsoft.com/office/drawing/2014/main" id="{B9E48ACA-745A-4A15-ADD9-4D5EEDF1A7D3}"/>
              </a:ext>
            </a:extLst>
          </p:cNvPr>
          <p:cNvGraphicFramePr>
            <a:graphicFrameLocks noGrp="1"/>
          </p:cNvGraphicFramePr>
          <p:nvPr>
            <p:extLst>
              <p:ext uri="{D42A27DB-BD31-4B8C-83A1-F6EECF244321}">
                <p14:modId xmlns:p14="http://schemas.microsoft.com/office/powerpoint/2010/main" val="3312288119"/>
              </p:ext>
            </p:extLst>
          </p:nvPr>
        </p:nvGraphicFramePr>
        <p:xfrm>
          <a:off x="4693920" y="1559559"/>
          <a:ext cx="3078481" cy="4678807"/>
        </p:xfrm>
        <a:graphic>
          <a:graphicData uri="http://schemas.openxmlformats.org/drawingml/2006/table">
            <a:tbl>
              <a:tblPr firstRow="1" firstCol="1" bandRow="1">
                <a:tableStyleId>{5940675A-B579-460E-94D1-54222C63F5DA}</a:tableStyleId>
              </a:tblPr>
              <a:tblGrid>
                <a:gridCol w="1138069">
                  <a:extLst>
                    <a:ext uri="{9D8B030D-6E8A-4147-A177-3AD203B41FA5}">
                      <a16:colId xmlns:a16="http://schemas.microsoft.com/office/drawing/2014/main" val="1772643817"/>
                    </a:ext>
                  </a:extLst>
                </a:gridCol>
                <a:gridCol w="841440">
                  <a:extLst>
                    <a:ext uri="{9D8B030D-6E8A-4147-A177-3AD203B41FA5}">
                      <a16:colId xmlns:a16="http://schemas.microsoft.com/office/drawing/2014/main" val="2917424618"/>
                    </a:ext>
                  </a:extLst>
                </a:gridCol>
                <a:gridCol w="1098972">
                  <a:extLst>
                    <a:ext uri="{9D8B030D-6E8A-4147-A177-3AD203B41FA5}">
                      <a16:colId xmlns:a16="http://schemas.microsoft.com/office/drawing/2014/main" val="1623442398"/>
                    </a:ext>
                  </a:extLst>
                </a:gridCol>
              </a:tblGrid>
              <a:tr h="238760">
                <a:tc>
                  <a:txBody>
                    <a:bodyPr/>
                    <a:lstStyle/>
                    <a:p>
                      <a:pPr marL="0" marR="0" algn="just">
                        <a:lnSpc>
                          <a:spcPct val="115000"/>
                        </a:lnSpc>
                        <a:spcBef>
                          <a:spcPts val="300"/>
                        </a:spcBef>
                        <a:spcAft>
                          <a:spcPts val="0"/>
                        </a:spcAft>
                      </a:pPr>
                      <a:r>
                        <a:rPr lang="vi-VN" sz="1500">
                          <a:effectLst/>
                          <a:latin typeface="+mj-lt"/>
                        </a:rPr>
                        <a:t>Từ</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Từ loại</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Nhãn</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2949358166"/>
                  </a:ext>
                </a:extLst>
              </a:tr>
              <a:tr h="238760">
                <a:tc>
                  <a:txBody>
                    <a:bodyPr/>
                    <a:lstStyle/>
                    <a:p>
                      <a:pPr marL="0" marR="0" algn="just">
                        <a:lnSpc>
                          <a:spcPct val="115000"/>
                        </a:lnSpc>
                        <a:spcBef>
                          <a:spcPts val="300"/>
                        </a:spcBef>
                        <a:spcAft>
                          <a:spcPts val="0"/>
                        </a:spcAft>
                      </a:pPr>
                      <a:r>
                        <a:rPr lang="vi-VN" sz="1500">
                          <a:effectLst/>
                          <a:latin typeface="+mj-lt"/>
                        </a:rPr>
                        <a:t>Lễ hội</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N</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B-FES</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2542582942"/>
                  </a:ext>
                </a:extLst>
              </a:tr>
              <a:tr h="238760">
                <a:tc>
                  <a:txBody>
                    <a:bodyPr/>
                    <a:lstStyle/>
                    <a:p>
                      <a:pPr marL="0" marR="0" algn="just">
                        <a:lnSpc>
                          <a:spcPct val="115000"/>
                        </a:lnSpc>
                        <a:spcBef>
                          <a:spcPts val="300"/>
                        </a:spcBef>
                        <a:spcAft>
                          <a:spcPts val="0"/>
                        </a:spcAft>
                      </a:pPr>
                      <a:r>
                        <a:rPr lang="vi-VN" sz="1500">
                          <a:effectLst/>
                          <a:latin typeface="+mj-lt"/>
                        </a:rPr>
                        <a:t>Chùa</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N</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I-FES</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2433304259"/>
                  </a:ext>
                </a:extLst>
              </a:tr>
              <a:tr h="238760">
                <a:tc>
                  <a:txBody>
                    <a:bodyPr/>
                    <a:lstStyle/>
                    <a:p>
                      <a:pPr marL="0" marR="0" algn="just">
                        <a:lnSpc>
                          <a:spcPct val="115000"/>
                        </a:lnSpc>
                        <a:spcBef>
                          <a:spcPts val="300"/>
                        </a:spcBef>
                        <a:spcAft>
                          <a:spcPts val="0"/>
                        </a:spcAft>
                      </a:pPr>
                      <a:r>
                        <a:rPr lang="vi-VN" sz="1500">
                          <a:effectLst/>
                          <a:latin typeface="+mj-lt"/>
                        </a:rPr>
                        <a:t>Hương</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Np</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I-FES</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3956569515"/>
                  </a:ext>
                </a:extLst>
              </a:tr>
              <a:tr h="238760">
                <a:tc>
                  <a:txBody>
                    <a:bodyPr/>
                    <a:lstStyle/>
                    <a:p>
                      <a:pPr marL="0" marR="0" algn="just">
                        <a:lnSpc>
                          <a:spcPct val="115000"/>
                        </a:lnSpc>
                        <a:spcBef>
                          <a:spcPts val="300"/>
                        </a:spcBef>
                        <a:spcAft>
                          <a:spcPts val="0"/>
                        </a:spcAft>
                      </a:pPr>
                      <a:r>
                        <a:rPr lang="vi-VN" sz="1500">
                          <a:effectLst/>
                          <a:latin typeface="+mj-lt"/>
                        </a:rPr>
                        <a:t>hàng</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N</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B-TIM</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2650900281"/>
                  </a:ext>
                </a:extLst>
              </a:tr>
              <a:tr h="238760">
                <a:tc>
                  <a:txBody>
                    <a:bodyPr/>
                    <a:lstStyle/>
                    <a:p>
                      <a:pPr marL="0" marR="0" algn="just">
                        <a:lnSpc>
                          <a:spcPct val="115000"/>
                        </a:lnSpc>
                        <a:spcBef>
                          <a:spcPts val="300"/>
                        </a:spcBef>
                        <a:spcAft>
                          <a:spcPts val="0"/>
                        </a:spcAft>
                      </a:pPr>
                      <a:r>
                        <a:rPr lang="vi-VN" sz="1500">
                          <a:effectLst/>
                          <a:latin typeface="+mj-lt"/>
                        </a:rPr>
                        <a:t>năm</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N</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I-TIM</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2415444514"/>
                  </a:ext>
                </a:extLst>
              </a:tr>
              <a:tr h="238760">
                <a:tc>
                  <a:txBody>
                    <a:bodyPr/>
                    <a:lstStyle/>
                    <a:p>
                      <a:pPr marL="0" marR="0" algn="just">
                        <a:lnSpc>
                          <a:spcPct val="115000"/>
                        </a:lnSpc>
                        <a:spcBef>
                          <a:spcPts val="300"/>
                        </a:spcBef>
                        <a:spcAft>
                          <a:spcPts val="0"/>
                        </a:spcAft>
                      </a:pPr>
                      <a:r>
                        <a:rPr lang="vi-VN" sz="1500">
                          <a:effectLst/>
                          <a:latin typeface="+mj-lt"/>
                        </a:rPr>
                        <a:t>đều</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R</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O</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2693991731"/>
                  </a:ext>
                </a:extLst>
              </a:tr>
              <a:tr h="238760">
                <a:tc>
                  <a:txBody>
                    <a:bodyPr/>
                    <a:lstStyle/>
                    <a:p>
                      <a:pPr marL="0" marR="0" algn="just">
                        <a:lnSpc>
                          <a:spcPct val="115000"/>
                        </a:lnSpc>
                        <a:spcBef>
                          <a:spcPts val="300"/>
                        </a:spcBef>
                        <a:spcAft>
                          <a:spcPts val="0"/>
                        </a:spcAft>
                      </a:pPr>
                      <a:r>
                        <a:rPr lang="vi-VN" sz="1500">
                          <a:effectLst/>
                          <a:latin typeface="+mj-lt"/>
                        </a:rPr>
                        <a:t>diễn</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V</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B-FIT</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708972216"/>
                  </a:ext>
                </a:extLst>
              </a:tr>
              <a:tr h="238760">
                <a:tc>
                  <a:txBody>
                    <a:bodyPr/>
                    <a:lstStyle/>
                    <a:p>
                      <a:pPr marL="0" marR="0" algn="just">
                        <a:lnSpc>
                          <a:spcPct val="115000"/>
                        </a:lnSpc>
                        <a:spcBef>
                          <a:spcPts val="300"/>
                        </a:spcBef>
                        <a:spcAft>
                          <a:spcPts val="0"/>
                        </a:spcAft>
                      </a:pPr>
                      <a:r>
                        <a:rPr lang="vi-VN" sz="1500" dirty="0">
                          <a:effectLst/>
                          <a:latin typeface="+mj-lt"/>
                        </a:rPr>
                        <a:t>ra</a:t>
                      </a:r>
                      <a:endParaRPr lang="en-US" sz="1500" dirty="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V</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I-FIT</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2118761174"/>
                  </a:ext>
                </a:extLst>
              </a:tr>
              <a:tr h="238760">
                <a:tc>
                  <a:txBody>
                    <a:bodyPr/>
                    <a:lstStyle/>
                    <a:p>
                      <a:pPr marL="0" marR="0" algn="just">
                        <a:lnSpc>
                          <a:spcPct val="115000"/>
                        </a:lnSpc>
                        <a:spcBef>
                          <a:spcPts val="300"/>
                        </a:spcBef>
                        <a:spcAft>
                          <a:spcPts val="0"/>
                        </a:spcAft>
                      </a:pPr>
                      <a:r>
                        <a:rPr lang="vi-VN" sz="1500">
                          <a:effectLst/>
                          <a:latin typeface="+mj-lt"/>
                        </a:rPr>
                        <a:t>từ</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E</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B-TIM</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1498249150"/>
                  </a:ext>
                </a:extLst>
              </a:tr>
              <a:tr h="238760">
                <a:tc>
                  <a:txBody>
                    <a:bodyPr/>
                    <a:lstStyle/>
                    <a:p>
                      <a:pPr marL="0" marR="0" algn="just">
                        <a:lnSpc>
                          <a:spcPct val="115000"/>
                        </a:lnSpc>
                        <a:spcBef>
                          <a:spcPts val="300"/>
                        </a:spcBef>
                        <a:spcAft>
                          <a:spcPts val="0"/>
                        </a:spcAft>
                      </a:pPr>
                      <a:r>
                        <a:rPr lang="vi-VN" sz="1500">
                          <a:effectLst/>
                          <a:latin typeface="+mj-lt"/>
                        </a:rPr>
                        <a:t>mùng 6</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M</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I-TIM</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3660605133"/>
                  </a:ext>
                </a:extLst>
              </a:tr>
              <a:tr h="238760">
                <a:tc>
                  <a:txBody>
                    <a:bodyPr/>
                    <a:lstStyle/>
                    <a:p>
                      <a:pPr marL="0" marR="0" algn="just">
                        <a:lnSpc>
                          <a:spcPct val="115000"/>
                        </a:lnSpc>
                        <a:spcBef>
                          <a:spcPts val="300"/>
                        </a:spcBef>
                        <a:spcAft>
                          <a:spcPts val="0"/>
                        </a:spcAft>
                      </a:pPr>
                      <a:r>
                        <a:rPr lang="vi-VN" sz="1500">
                          <a:effectLst/>
                          <a:latin typeface="+mj-lt"/>
                        </a:rPr>
                        <a:t>tháng Giêng</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N</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I-TIM</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2490041971"/>
                  </a:ext>
                </a:extLst>
              </a:tr>
              <a:tr h="238760">
                <a:tc>
                  <a:txBody>
                    <a:bodyPr/>
                    <a:lstStyle/>
                    <a:p>
                      <a:pPr marL="0" marR="0" algn="just">
                        <a:lnSpc>
                          <a:spcPct val="115000"/>
                        </a:lnSpc>
                        <a:spcBef>
                          <a:spcPts val="300"/>
                        </a:spcBef>
                        <a:spcAft>
                          <a:spcPts val="0"/>
                        </a:spcAft>
                      </a:pPr>
                      <a:r>
                        <a:rPr lang="vi-VN" sz="1500">
                          <a:effectLst/>
                          <a:latin typeface="+mj-lt"/>
                        </a:rPr>
                        <a:t>cho</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E</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I-TIM</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545635239"/>
                  </a:ext>
                </a:extLst>
              </a:tr>
              <a:tr h="238760">
                <a:tc>
                  <a:txBody>
                    <a:bodyPr/>
                    <a:lstStyle/>
                    <a:p>
                      <a:pPr marL="0" marR="0" algn="just">
                        <a:lnSpc>
                          <a:spcPct val="115000"/>
                        </a:lnSpc>
                        <a:spcBef>
                          <a:spcPts val="300"/>
                        </a:spcBef>
                        <a:spcAft>
                          <a:spcPts val="0"/>
                        </a:spcAft>
                      </a:pPr>
                      <a:r>
                        <a:rPr lang="vi-VN" sz="1500" dirty="0">
                          <a:effectLst/>
                          <a:latin typeface="+mj-lt"/>
                        </a:rPr>
                        <a:t>đến</a:t>
                      </a:r>
                      <a:endParaRPr lang="en-US" sz="1500" dirty="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E</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I-TIM</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2909940487"/>
                  </a:ext>
                </a:extLst>
              </a:tr>
              <a:tr h="238760">
                <a:tc>
                  <a:txBody>
                    <a:bodyPr/>
                    <a:lstStyle/>
                    <a:p>
                      <a:pPr marL="0" marR="0" algn="just">
                        <a:lnSpc>
                          <a:spcPct val="115000"/>
                        </a:lnSpc>
                        <a:spcBef>
                          <a:spcPts val="300"/>
                        </a:spcBef>
                        <a:spcAft>
                          <a:spcPts val="0"/>
                        </a:spcAft>
                      </a:pPr>
                      <a:r>
                        <a:rPr lang="vi-VN" sz="1500">
                          <a:effectLst/>
                          <a:latin typeface="+mj-lt"/>
                        </a:rPr>
                        <a:t>hết</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V</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I-TIM</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766146018"/>
                  </a:ext>
                </a:extLst>
              </a:tr>
              <a:tr h="238760">
                <a:tc>
                  <a:txBody>
                    <a:bodyPr/>
                    <a:lstStyle/>
                    <a:p>
                      <a:pPr marL="0" marR="0" algn="just">
                        <a:lnSpc>
                          <a:spcPct val="115000"/>
                        </a:lnSpc>
                        <a:spcBef>
                          <a:spcPts val="300"/>
                        </a:spcBef>
                        <a:spcAft>
                          <a:spcPts val="0"/>
                        </a:spcAft>
                      </a:pPr>
                      <a:r>
                        <a:rPr lang="vi-VN" sz="1500">
                          <a:effectLst/>
                          <a:latin typeface="+mj-lt"/>
                        </a:rPr>
                        <a:t>tháng</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N</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I-TIM</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1695833351"/>
                  </a:ext>
                </a:extLst>
              </a:tr>
              <a:tr h="238760">
                <a:tc>
                  <a:txBody>
                    <a:bodyPr/>
                    <a:lstStyle/>
                    <a:p>
                      <a:pPr marL="0" marR="0" algn="just">
                        <a:lnSpc>
                          <a:spcPct val="115000"/>
                        </a:lnSpc>
                        <a:spcBef>
                          <a:spcPts val="300"/>
                        </a:spcBef>
                        <a:spcAft>
                          <a:spcPts val="0"/>
                        </a:spcAft>
                      </a:pPr>
                      <a:r>
                        <a:rPr lang="vi-VN" sz="1500">
                          <a:effectLst/>
                          <a:latin typeface="+mj-lt"/>
                        </a:rPr>
                        <a:t>Ba</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M</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I-TIM</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1163477676"/>
                  </a:ext>
                </a:extLst>
              </a:tr>
              <a:tr h="238760">
                <a:tc>
                  <a:txBody>
                    <a:bodyPr/>
                    <a:lstStyle/>
                    <a:p>
                      <a:pPr marL="0" marR="0" algn="just">
                        <a:lnSpc>
                          <a:spcPct val="115000"/>
                        </a:lnSpc>
                        <a:spcBef>
                          <a:spcPts val="300"/>
                        </a:spcBef>
                        <a:spcAft>
                          <a:spcPts val="0"/>
                        </a:spcAft>
                      </a:pPr>
                      <a:r>
                        <a:rPr lang="vi-VN" sz="1500">
                          <a:effectLst/>
                          <a:latin typeface="+mj-lt"/>
                        </a:rPr>
                        <a:t>âm lịch</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N</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I-TIM</a:t>
                      </a:r>
                      <a:endParaRPr lang="en-US" sz="150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300940126"/>
                  </a:ext>
                </a:extLst>
              </a:tr>
              <a:tr h="238760">
                <a:tc>
                  <a:txBody>
                    <a:bodyPr/>
                    <a:lstStyle/>
                    <a:p>
                      <a:pPr marL="0" marR="0" algn="just">
                        <a:lnSpc>
                          <a:spcPct val="115000"/>
                        </a:lnSpc>
                        <a:spcBef>
                          <a:spcPts val="300"/>
                        </a:spcBef>
                        <a:spcAft>
                          <a:spcPts val="0"/>
                        </a:spcAft>
                      </a:pPr>
                      <a:r>
                        <a:rPr lang="vi-VN" sz="1500">
                          <a:effectLst/>
                          <a:latin typeface="+mj-lt"/>
                        </a:rPr>
                        <a:t>.</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a:effectLst/>
                          <a:latin typeface="+mj-lt"/>
                        </a:rPr>
                        <a:t>CH</a:t>
                      </a:r>
                      <a:endParaRPr lang="en-US" sz="1500">
                        <a:solidFill>
                          <a:srgbClr val="000000"/>
                        </a:solidFill>
                        <a:effectLst/>
                        <a:latin typeface="+mj-lt"/>
                        <a:ea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500" dirty="0">
                          <a:effectLst/>
                          <a:latin typeface="+mj-lt"/>
                        </a:rPr>
                        <a:t>O</a:t>
                      </a:r>
                      <a:endParaRPr lang="en-US" sz="1500" dirty="0">
                        <a:solidFill>
                          <a:srgbClr val="000000"/>
                        </a:solidFill>
                        <a:effectLst/>
                        <a:latin typeface="+mj-lt"/>
                        <a:ea typeface="Calibri" panose="020F0502020204030204" pitchFamily="34" charset="0"/>
                      </a:endParaRPr>
                    </a:p>
                  </a:txBody>
                  <a:tcPr marL="68580" marR="68580" marT="0" marB="0"/>
                </a:tc>
                <a:extLst>
                  <a:ext uri="{0D108BD9-81ED-4DB2-BD59-A6C34878D82A}">
                    <a16:rowId xmlns:a16="http://schemas.microsoft.com/office/drawing/2014/main" val="1692047022"/>
                  </a:ext>
                </a:extLst>
              </a:tr>
            </a:tbl>
          </a:graphicData>
        </a:graphic>
      </p:graphicFrame>
      <p:sp>
        <p:nvSpPr>
          <p:cNvPr id="5" name="TextBox 4">
            <a:extLst>
              <a:ext uri="{FF2B5EF4-FFF2-40B4-BE49-F238E27FC236}">
                <a16:creationId xmlns:a16="http://schemas.microsoft.com/office/drawing/2014/main" id="{61A13DD4-2403-4382-8202-0F7096C353A2}"/>
              </a:ext>
            </a:extLst>
          </p:cNvPr>
          <p:cNvSpPr txBox="1"/>
          <p:nvPr/>
        </p:nvSpPr>
        <p:spPr>
          <a:xfrm>
            <a:off x="975163" y="1559559"/>
            <a:ext cx="4572000" cy="446276"/>
          </a:xfrm>
          <a:prstGeom prst="rect">
            <a:avLst/>
          </a:prstGeom>
          <a:noFill/>
        </p:spPr>
        <p:txBody>
          <a:bodyPr wrap="square">
            <a:spAutoFit/>
          </a:bodyPr>
          <a:lstStyle/>
          <a:p>
            <a:pPr marL="342900" indent="-342900">
              <a:buFont typeface="Wingdings" panose="05000000000000000000" pitchFamily="2" charset="2"/>
              <a:buChar char="ü"/>
            </a:pPr>
            <a:r>
              <a:rPr lang="en-US" sz="2300" dirty="0" err="1">
                <a:latin typeface="Times New Roman" panose="02020603050405020304" pitchFamily="18" charset="0"/>
                <a:ea typeface="Calibri" panose="020F0502020204030204" pitchFamily="34" charset="0"/>
              </a:rPr>
              <a:t>Gán</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nhãn</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huấn</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luyện</a:t>
            </a:r>
            <a:r>
              <a:rPr lang="vi-VN" sz="2300" dirty="0">
                <a:latin typeface="Times New Roman" panose="02020603050405020304" pitchFamily="18" charset="0"/>
                <a:ea typeface="Calibri" panose="020F0502020204030204" pitchFamily="34" charset="0"/>
              </a:rPr>
              <a:t> </a:t>
            </a:r>
            <a:endParaRPr lang="en-US" sz="2300" dirty="0"/>
          </a:p>
        </p:txBody>
      </p:sp>
      <p:sp>
        <p:nvSpPr>
          <p:cNvPr id="6" name="TextBox 5">
            <a:extLst>
              <a:ext uri="{FF2B5EF4-FFF2-40B4-BE49-F238E27FC236}">
                <a16:creationId xmlns:a16="http://schemas.microsoft.com/office/drawing/2014/main" id="{A3B26353-08BD-453B-94EE-3C847D8AF026}"/>
              </a:ext>
            </a:extLst>
          </p:cNvPr>
          <p:cNvSpPr txBox="1"/>
          <p:nvPr/>
        </p:nvSpPr>
        <p:spPr>
          <a:xfrm>
            <a:off x="1097280" y="1961792"/>
            <a:ext cx="3078481" cy="22467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câu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đầu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1030 </a:t>
            </a:r>
          </a:p>
          <a:p>
            <a:pPr marL="285750" indent="-285750">
              <a:lnSpc>
                <a:spcPct val="150000"/>
              </a:lnSpc>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Trung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câu</a:t>
            </a:r>
            <a:r>
              <a:rPr lang="en-US" sz="2000" dirty="0">
                <a:latin typeface="Times New Roman" panose="02020603050405020304" pitchFamily="18" charset="0"/>
                <a:cs typeface="Times New Roman" panose="02020603050405020304" pitchFamily="18" charset="0"/>
              </a:rPr>
              <a:t>: 21 </a:t>
            </a:r>
          </a:p>
          <a:p>
            <a:pPr marL="285750" indent="-285750">
              <a:lnSpc>
                <a:spcPct val="150000"/>
              </a:lnSpc>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Tập</a:t>
            </a:r>
            <a:r>
              <a:rPr lang="en-US" sz="2000" dirty="0">
                <a:latin typeface="Times New Roman" panose="02020603050405020304" pitchFamily="18" charset="0"/>
                <a:cs typeface="Times New Roman" panose="02020603050405020304" pitchFamily="18" charset="0"/>
              </a:rPr>
              <a:t> train: 5707 </a:t>
            </a:r>
            <a:r>
              <a:rPr lang="en-US" sz="2000" dirty="0" err="1">
                <a:latin typeface="Times New Roman" panose="02020603050405020304" pitchFamily="18" charset="0"/>
                <a:cs typeface="Times New Roman" panose="02020603050405020304" pitchFamily="18" charset="0"/>
              </a:rPr>
              <a:t>nhãn</a:t>
            </a:r>
            <a:r>
              <a:rPr lang="en-US" sz="2000" dirty="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Tập</a:t>
            </a:r>
            <a:r>
              <a:rPr lang="en-US" sz="2000" dirty="0">
                <a:latin typeface="Times New Roman" panose="02020603050405020304" pitchFamily="18" charset="0"/>
                <a:cs typeface="Times New Roman" panose="02020603050405020304" pitchFamily="18" charset="0"/>
              </a:rPr>
              <a:t> test: 1472 </a:t>
            </a:r>
            <a:r>
              <a:rPr lang="en-US" sz="2000" dirty="0" err="1">
                <a:latin typeface="Times New Roman" panose="02020603050405020304" pitchFamily="18" charset="0"/>
                <a:cs typeface="Times New Roman" panose="02020603050405020304" pitchFamily="18" charset="0"/>
              </a:rPr>
              <a:t>nhãn</a:t>
            </a:r>
            <a:r>
              <a:rPr lang="en-US" sz="20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B5FB4E7F-2FD4-4D9D-8DAC-2046D4AD3549}"/>
              </a:ext>
            </a:extLst>
          </p:cNvPr>
          <p:cNvSpPr>
            <a:spLocks noGrp="1"/>
          </p:cNvSpPr>
          <p:nvPr>
            <p:ph type="sldNum" sz="quarter" idx="12"/>
          </p:nvPr>
        </p:nvSpPr>
        <p:spPr/>
        <p:txBody>
          <a:bodyPr/>
          <a:lstStyle/>
          <a:p>
            <a:fld id="{A02EBBDA-6239-48A4-BF42-145536EAE284}" type="slidenum">
              <a:rPr lang="en-US" smtClean="0"/>
              <a:t>13</a:t>
            </a:fld>
            <a:endParaRPr lang="en-US"/>
          </a:p>
        </p:txBody>
      </p:sp>
    </p:spTree>
    <p:extLst>
      <p:ext uri="{BB962C8B-B14F-4D97-AF65-F5344CB8AC3E}">
        <p14:creationId xmlns:p14="http://schemas.microsoft.com/office/powerpoint/2010/main" val="1517670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a:t>Thực hiện xây dựng cơ sở tri thức</a:t>
            </a:r>
            <a:endParaRPr lang="en-US" b="1" dirty="0"/>
          </a:p>
        </p:txBody>
      </p:sp>
      <p:sp>
        <p:nvSpPr>
          <p:cNvPr id="8" name="TextBox 7">
            <a:extLst>
              <a:ext uri="{FF2B5EF4-FFF2-40B4-BE49-F238E27FC236}">
                <a16:creationId xmlns:a16="http://schemas.microsoft.com/office/drawing/2014/main" id="{62E22117-DA22-4E72-82FE-92DA5001D6B1}"/>
              </a:ext>
            </a:extLst>
          </p:cNvPr>
          <p:cNvSpPr txBox="1"/>
          <p:nvPr/>
        </p:nvSpPr>
        <p:spPr>
          <a:xfrm>
            <a:off x="985102" y="1559559"/>
            <a:ext cx="7102258" cy="1061829"/>
          </a:xfrm>
          <a:prstGeom prst="rect">
            <a:avLst/>
          </a:prstGeom>
          <a:noFill/>
        </p:spPr>
        <p:txBody>
          <a:bodyPr wrap="square">
            <a:spAutoFit/>
          </a:bodyPr>
          <a:lstStyle/>
          <a:p>
            <a:pPr marL="342900" indent="-342900">
              <a:buFont typeface="Wingdings" panose="05000000000000000000" pitchFamily="2" charset="2"/>
              <a:buChar char="ü"/>
            </a:pPr>
            <a:r>
              <a:rPr lang="en-US" sz="2300" dirty="0" err="1">
                <a:latin typeface="Times New Roman" panose="02020603050405020304" pitchFamily="18" charset="0"/>
                <a:ea typeface="Calibri" panose="020F0502020204030204" pitchFamily="34" charset="0"/>
              </a:rPr>
              <a:t>Mô</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hình</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huấn</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luyện</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CRFs</a:t>
            </a:r>
            <a:endParaRPr lang="en-US" sz="2300" dirty="0">
              <a:latin typeface="Times New Roman" panose="02020603050405020304" pitchFamily="18" charset="0"/>
              <a:ea typeface="Calibri" panose="020F0502020204030204" pitchFamily="34" charset="0"/>
            </a:endParaRPr>
          </a:p>
          <a:p>
            <a:r>
              <a:rPr lang="en-US" sz="2000" dirty="0">
                <a:latin typeface="Times New Roman" panose="02020603050405020304" pitchFamily="18" charset="0"/>
                <a:ea typeface="Calibri" panose="020F0502020204030204" pitchFamily="34" charset="0"/>
              </a:rPr>
              <a:t>	</a:t>
            </a:r>
            <a:r>
              <a:rPr lang="vi-VN" sz="2000" dirty="0">
                <a:latin typeface="Times New Roman" panose="02020603050405020304" pitchFamily="18" charset="0"/>
                <a:ea typeface="Calibri" panose="020F0502020204030204" pitchFamily="34" charset="0"/>
              </a:rPr>
              <a:t>Mô hình xác suất  thường được áp dụng cho Dự đoán cấu trúc trong Nhận diện mẫu</a:t>
            </a:r>
            <a:r>
              <a:rPr lang="en-US" sz="2000" dirty="0">
                <a:latin typeface="Times New Roman" panose="02020603050405020304" pitchFamily="18" charset="0"/>
                <a:ea typeface="Calibri" panose="020F0502020204030204" pitchFamily="34" charset="0"/>
              </a:rPr>
              <a:t>.</a:t>
            </a:r>
            <a:r>
              <a:rPr lang="vi-VN" sz="2000" dirty="0">
                <a:latin typeface="Times New Roman" panose="02020603050405020304" pitchFamily="18" charset="0"/>
                <a:ea typeface="Calibri" panose="020F0502020204030204" pitchFamily="34" charset="0"/>
              </a:rPr>
              <a:t>  </a:t>
            </a:r>
            <a:endParaRPr lang="en-US" sz="2000" dirty="0"/>
          </a:p>
        </p:txBody>
      </p:sp>
      <p:graphicFrame>
        <p:nvGraphicFramePr>
          <p:cNvPr id="6" name="Table 5">
            <a:extLst>
              <a:ext uri="{FF2B5EF4-FFF2-40B4-BE49-F238E27FC236}">
                <a16:creationId xmlns:a16="http://schemas.microsoft.com/office/drawing/2014/main" id="{1448014F-F85F-4BB8-9902-7252E87105F4}"/>
              </a:ext>
            </a:extLst>
          </p:cNvPr>
          <p:cNvGraphicFramePr>
            <a:graphicFrameLocks noGrp="1"/>
          </p:cNvGraphicFramePr>
          <p:nvPr>
            <p:extLst>
              <p:ext uri="{D42A27DB-BD31-4B8C-83A1-F6EECF244321}">
                <p14:modId xmlns:p14="http://schemas.microsoft.com/office/powerpoint/2010/main" val="2361460798"/>
              </p:ext>
            </p:extLst>
          </p:nvPr>
        </p:nvGraphicFramePr>
        <p:xfrm>
          <a:off x="1381761" y="3487416"/>
          <a:ext cx="6370318" cy="1240028"/>
        </p:xfrm>
        <a:graphic>
          <a:graphicData uri="http://schemas.openxmlformats.org/drawingml/2006/table">
            <a:tbl>
              <a:tblPr firstRow="1" firstCol="1" bandRow="1">
                <a:tableStyleId>{5940675A-B579-460E-94D1-54222C63F5DA}</a:tableStyleId>
              </a:tblPr>
              <a:tblGrid>
                <a:gridCol w="1869439">
                  <a:extLst>
                    <a:ext uri="{9D8B030D-6E8A-4147-A177-3AD203B41FA5}">
                      <a16:colId xmlns:a16="http://schemas.microsoft.com/office/drawing/2014/main" val="3689634924"/>
                    </a:ext>
                  </a:extLst>
                </a:gridCol>
                <a:gridCol w="1137920">
                  <a:extLst>
                    <a:ext uri="{9D8B030D-6E8A-4147-A177-3AD203B41FA5}">
                      <a16:colId xmlns:a16="http://schemas.microsoft.com/office/drawing/2014/main" val="4155754415"/>
                    </a:ext>
                  </a:extLst>
                </a:gridCol>
                <a:gridCol w="874815">
                  <a:extLst>
                    <a:ext uri="{9D8B030D-6E8A-4147-A177-3AD203B41FA5}">
                      <a16:colId xmlns:a16="http://schemas.microsoft.com/office/drawing/2014/main" val="2269180539"/>
                    </a:ext>
                  </a:extLst>
                </a:gridCol>
                <a:gridCol w="1294058">
                  <a:extLst>
                    <a:ext uri="{9D8B030D-6E8A-4147-A177-3AD203B41FA5}">
                      <a16:colId xmlns:a16="http://schemas.microsoft.com/office/drawing/2014/main" val="1471490736"/>
                    </a:ext>
                  </a:extLst>
                </a:gridCol>
                <a:gridCol w="1194086">
                  <a:extLst>
                    <a:ext uri="{9D8B030D-6E8A-4147-A177-3AD203B41FA5}">
                      <a16:colId xmlns:a16="http://schemas.microsoft.com/office/drawing/2014/main" val="3101791117"/>
                    </a:ext>
                  </a:extLst>
                </a:gridCol>
              </a:tblGrid>
              <a:tr h="0">
                <a:tc>
                  <a:txBody>
                    <a:bodyPr/>
                    <a:lstStyle/>
                    <a:p>
                      <a:pPr marL="0" marR="0">
                        <a:lnSpc>
                          <a:spcPct val="107000"/>
                        </a:lnSpc>
                        <a:spcBef>
                          <a:spcPts val="0"/>
                        </a:spcBef>
                        <a:spcAft>
                          <a:spcPts val="0"/>
                        </a:spcAft>
                      </a:pPr>
                      <a:r>
                        <a:rPr lang="vi-VN" sz="2000" dirty="0">
                          <a:effectLst/>
                          <a:latin typeface="+mj-lt"/>
                        </a:rPr>
                        <a:t> </a:t>
                      </a:r>
                      <a:endParaRPr lang="en-US" sz="2000" dirty="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vi-VN" sz="2000" dirty="0">
                          <a:effectLst/>
                          <a:latin typeface="+mj-lt"/>
                          <a:cs typeface="Times New Roman" panose="02020603050405020304" pitchFamily="18" charset="0"/>
                        </a:rPr>
                        <a:t> precision    </a:t>
                      </a:r>
                      <a:endParaRPr lang="en-US" sz="2000" dirty="0">
                        <a:effectLst/>
                        <a:latin typeface="+mj-lt"/>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2000" dirty="0">
                          <a:effectLst/>
                          <a:latin typeface="+mj-lt"/>
                          <a:cs typeface="Times New Roman" panose="02020603050405020304" pitchFamily="18" charset="0"/>
                        </a:rPr>
                        <a:t>recall</a:t>
                      </a:r>
                      <a:endParaRPr lang="en-US" sz="2000" dirty="0">
                        <a:effectLst/>
                        <a:latin typeface="+mj-lt"/>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2000" dirty="0">
                          <a:effectLst/>
                          <a:latin typeface="+mj-lt"/>
                          <a:cs typeface="Times New Roman" panose="02020603050405020304" pitchFamily="18" charset="0"/>
                        </a:rPr>
                        <a:t>F1-score</a:t>
                      </a:r>
                      <a:endParaRPr lang="en-US" sz="2000" dirty="0">
                        <a:effectLst/>
                        <a:latin typeface="+mj-lt"/>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2000" dirty="0">
                          <a:effectLst/>
                          <a:latin typeface="+mj-lt"/>
                          <a:cs typeface="Times New Roman" panose="02020603050405020304" pitchFamily="18" charset="0"/>
                        </a:rPr>
                        <a:t>Support</a:t>
                      </a:r>
                      <a:endParaRPr lang="en-US" sz="2000" dirty="0">
                        <a:effectLst/>
                        <a:latin typeface="+mj-lt"/>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824766409"/>
                  </a:ext>
                </a:extLst>
              </a:tr>
              <a:tr h="285390">
                <a:tc>
                  <a:txBody>
                    <a:bodyPr/>
                    <a:lstStyle/>
                    <a:p>
                      <a:pPr marL="0" marR="0">
                        <a:lnSpc>
                          <a:spcPct val="107000"/>
                        </a:lnSpc>
                        <a:spcBef>
                          <a:spcPts val="0"/>
                        </a:spcBef>
                        <a:spcAft>
                          <a:spcPts val="0"/>
                        </a:spcAft>
                      </a:pPr>
                      <a:r>
                        <a:rPr lang="vi-VN" sz="2000" dirty="0">
                          <a:effectLst/>
                          <a:latin typeface="+mj-lt"/>
                        </a:rPr>
                        <a:t>Micro avg</a:t>
                      </a:r>
                      <a:endParaRPr lang="en-US" sz="2000" dirty="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2000" dirty="0">
                          <a:effectLst/>
                          <a:latin typeface="Times New Roman" panose="02020603050405020304" pitchFamily="18" charset="0"/>
                          <a:ea typeface="MS Mincho" panose="02020609040205080304" pitchFamily="49" charset="-128"/>
                          <a:cs typeface="Times New Roman" panose="02020603050405020304" pitchFamily="18" charset="0"/>
                        </a:rPr>
                        <a:t>0.77</a:t>
                      </a:r>
                    </a:p>
                  </a:txBody>
                  <a:tcPr marL="68580" marR="68580" marT="0" marB="0"/>
                </a:tc>
                <a:tc>
                  <a:txBody>
                    <a:bodyPr/>
                    <a:lstStyle/>
                    <a:p>
                      <a:pPr marL="0" marR="0">
                        <a:lnSpc>
                          <a:spcPct val="107000"/>
                        </a:lnSpc>
                        <a:spcBef>
                          <a:spcPts val="0"/>
                        </a:spcBef>
                        <a:spcAft>
                          <a:spcPts val="0"/>
                        </a:spcAft>
                      </a:pPr>
                      <a:r>
                        <a:rPr lang="vi-VN" sz="2000" dirty="0">
                          <a:effectLst/>
                          <a:latin typeface="Times New Roman" panose="02020603050405020304" pitchFamily="18" charset="0"/>
                          <a:cs typeface="Times New Roman" panose="02020603050405020304" pitchFamily="18" charset="0"/>
                        </a:rPr>
                        <a:t>0.4</a:t>
                      </a:r>
                      <a:r>
                        <a:rPr lang="en-US" sz="2000" dirty="0">
                          <a:effectLst/>
                          <a:latin typeface="Times New Roman" panose="02020603050405020304" pitchFamily="18" charset="0"/>
                          <a:cs typeface="Times New Roman" panose="02020603050405020304" pitchFamily="18" charset="0"/>
                        </a:rPr>
                        <a:t>8</a:t>
                      </a:r>
                      <a:endParaRPr lang="en-US" sz="2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2000" dirty="0">
                          <a:effectLst/>
                          <a:latin typeface="Times New Roman" panose="02020603050405020304" pitchFamily="18" charset="0"/>
                          <a:cs typeface="Times New Roman" panose="02020603050405020304" pitchFamily="18" charset="0"/>
                        </a:rPr>
                        <a:t>0.5</a:t>
                      </a:r>
                      <a:r>
                        <a:rPr lang="en-US" sz="2000" dirty="0">
                          <a:effectLst/>
                          <a:latin typeface="Times New Roman" panose="02020603050405020304" pitchFamily="18" charset="0"/>
                          <a:cs typeface="Times New Roman" panose="02020603050405020304" pitchFamily="18" charset="0"/>
                        </a:rPr>
                        <a:t>9</a:t>
                      </a:r>
                      <a:endParaRPr lang="en-US" sz="2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2000" dirty="0">
                          <a:effectLst/>
                          <a:latin typeface="Times New Roman" panose="02020603050405020304" pitchFamily="18" charset="0"/>
                          <a:cs typeface="Times New Roman" panose="02020603050405020304" pitchFamily="18" charset="0"/>
                        </a:rPr>
                        <a:t>1</a:t>
                      </a:r>
                      <a:r>
                        <a:rPr lang="en-US" sz="2000" dirty="0">
                          <a:effectLst/>
                          <a:latin typeface="Times New Roman" panose="02020603050405020304" pitchFamily="18" charset="0"/>
                          <a:cs typeface="Times New Roman" panose="02020603050405020304" pitchFamily="18" charset="0"/>
                        </a:rPr>
                        <a:t>4</a:t>
                      </a:r>
                      <a:r>
                        <a:rPr lang="vi-VN" sz="2000" dirty="0">
                          <a:effectLst/>
                          <a:latin typeface="Times New Roman" panose="02020603050405020304" pitchFamily="18" charset="0"/>
                          <a:cs typeface="Times New Roman" panose="02020603050405020304" pitchFamily="18" charset="0"/>
                        </a:rPr>
                        <a:t>7</a:t>
                      </a:r>
                      <a:r>
                        <a:rPr lang="en-US" sz="2000" dirty="0">
                          <a:effectLst/>
                          <a:latin typeface="Times New Roman" panose="02020603050405020304" pitchFamily="18" charset="0"/>
                          <a:cs typeface="Times New Roman" panose="02020603050405020304" pitchFamily="18" charset="0"/>
                        </a:rPr>
                        <a:t>2</a:t>
                      </a:r>
                      <a:endParaRPr lang="en-US" sz="2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37033711"/>
                  </a:ext>
                </a:extLst>
              </a:tr>
              <a:tr h="286919">
                <a:tc>
                  <a:txBody>
                    <a:bodyPr/>
                    <a:lstStyle/>
                    <a:p>
                      <a:pPr marL="0" marR="0">
                        <a:lnSpc>
                          <a:spcPct val="107000"/>
                        </a:lnSpc>
                        <a:spcBef>
                          <a:spcPts val="0"/>
                        </a:spcBef>
                        <a:spcAft>
                          <a:spcPts val="0"/>
                        </a:spcAft>
                      </a:pPr>
                      <a:r>
                        <a:rPr lang="vi-VN" sz="2000" dirty="0">
                          <a:effectLst/>
                          <a:latin typeface="+mj-lt"/>
                        </a:rPr>
                        <a:t>Macro avg</a:t>
                      </a:r>
                      <a:endParaRPr lang="en-US" sz="2000" dirty="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vi-VN" sz="2000" dirty="0">
                          <a:effectLst/>
                          <a:latin typeface="Times New Roman" panose="02020603050405020304" pitchFamily="18" charset="0"/>
                          <a:cs typeface="Times New Roman" panose="02020603050405020304" pitchFamily="18" charset="0"/>
                        </a:rPr>
                        <a:t>0.</a:t>
                      </a:r>
                      <a:r>
                        <a:rPr lang="en-US" sz="2000" dirty="0">
                          <a:effectLst/>
                          <a:latin typeface="Times New Roman" panose="02020603050405020304" pitchFamily="18" charset="0"/>
                          <a:cs typeface="Times New Roman" panose="02020603050405020304" pitchFamily="18" charset="0"/>
                        </a:rPr>
                        <a:t>63</a:t>
                      </a:r>
                      <a:endParaRPr lang="en-US" sz="2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0.36</a:t>
                      </a:r>
                      <a:endParaRPr lang="en-US" sz="2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0.43</a:t>
                      </a:r>
                      <a:endParaRPr lang="en-US" sz="2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1472</a:t>
                      </a:r>
                      <a:endParaRPr lang="en-US" sz="2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507953396"/>
                  </a:ext>
                </a:extLst>
              </a:tr>
              <a:tr h="0">
                <a:tc>
                  <a:txBody>
                    <a:bodyPr/>
                    <a:lstStyle/>
                    <a:p>
                      <a:pPr marL="0" marR="0">
                        <a:lnSpc>
                          <a:spcPct val="107000"/>
                        </a:lnSpc>
                        <a:spcBef>
                          <a:spcPts val="0"/>
                        </a:spcBef>
                        <a:spcAft>
                          <a:spcPts val="0"/>
                        </a:spcAft>
                      </a:pPr>
                      <a:r>
                        <a:rPr lang="vi-VN" sz="2000" dirty="0">
                          <a:effectLst/>
                          <a:latin typeface="+mj-lt"/>
                        </a:rPr>
                        <a:t>Weighted avg</a:t>
                      </a:r>
                      <a:endParaRPr lang="en-US" sz="2000" dirty="0">
                        <a:effectLst/>
                        <a:latin typeface="+mj-lt"/>
                        <a:ea typeface="MS Mincho" panose="02020609040205080304" pitchFamily="49" charset="-128"/>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0.75</a:t>
                      </a:r>
                      <a:endParaRPr lang="en-US" sz="2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0.48</a:t>
                      </a:r>
                      <a:endParaRPr lang="en-US" sz="2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0.57</a:t>
                      </a:r>
                      <a:endParaRPr lang="en-US" sz="2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1472</a:t>
                      </a:r>
                      <a:endParaRPr lang="en-US" sz="2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112793452"/>
                  </a:ext>
                </a:extLst>
              </a:tr>
            </a:tbl>
          </a:graphicData>
        </a:graphic>
      </p:graphicFrame>
      <p:sp>
        <p:nvSpPr>
          <p:cNvPr id="7" name="TextBox 6">
            <a:extLst>
              <a:ext uri="{FF2B5EF4-FFF2-40B4-BE49-F238E27FC236}">
                <a16:creationId xmlns:a16="http://schemas.microsoft.com/office/drawing/2014/main" id="{3D7F1CBC-10BA-4E68-8FE4-D915F39544AC}"/>
              </a:ext>
            </a:extLst>
          </p:cNvPr>
          <p:cNvSpPr txBox="1"/>
          <p:nvPr/>
        </p:nvSpPr>
        <p:spPr>
          <a:xfrm>
            <a:off x="985102" y="2872302"/>
            <a:ext cx="4572000" cy="446276"/>
          </a:xfrm>
          <a:prstGeom prst="rect">
            <a:avLst/>
          </a:prstGeom>
          <a:noFill/>
        </p:spPr>
        <p:txBody>
          <a:bodyPr wrap="square">
            <a:spAutoFit/>
          </a:bodyPr>
          <a:lstStyle/>
          <a:p>
            <a:pPr marL="342900" indent="-342900">
              <a:buFont typeface="Wingdings" panose="05000000000000000000" pitchFamily="2" charset="2"/>
              <a:buChar char="ü"/>
            </a:pPr>
            <a:r>
              <a:rPr lang="en-US" sz="2300" dirty="0" err="1">
                <a:latin typeface="Times New Roman" panose="02020603050405020304" pitchFamily="18" charset="0"/>
                <a:ea typeface="Calibri" panose="020F0502020204030204" pitchFamily="34" charset="0"/>
              </a:rPr>
              <a:t>Kết</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quả</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gán</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nhãn</a:t>
            </a:r>
            <a:r>
              <a:rPr lang="vi-VN" sz="2300" dirty="0">
                <a:latin typeface="Times New Roman" panose="02020603050405020304" pitchFamily="18" charset="0"/>
                <a:ea typeface="Calibri" panose="020F0502020204030204" pitchFamily="34" charset="0"/>
              </a:rPr>
              <a:t> </a:t>
            </a:r>
            <a:endParaRPr lang="en-US" sz="2300" dirty="0"/>
          </a:p>
        </p:txBody>
      </p:sp>
      <p:sp>
        <p:nvSpPr>
          <p:cNvPr id="3" name="Slide Number Placeholder 2">
            <a:extLst>
              <a:ext uri="{FF2B5EF4-FFF2-40B4-BE49-F238E27FC236}">
                <a16:creationId xmlns:a16="http://schemas.microsoft.com/office/drawing/2014/main" id="{C0AA2CEC-B8BA-4BB2-A91E-BDCD7CEEABA9}"/>
              </a:ext>
            </a:extLst>
          </p:cNvPr>
          <p:cNvSpPr>
            <a:spLocks noGrp="1"/>
          </p:cNvSpPr>
          <p:nvPr>
            <p:ph type="sldNum" sz="quarter" idx="12"/>
          </p:nvPr>
        </p:nvSpPr>
        <p:spPr/>
        <p:txBody>
          <a:bodyPr/>
          <a:lstStyle/>
          <a:p>
            <a:fld id="{A02EBBDA-6239-48A4-BF42-145536EAE284}" type="slidenum">
              <a:rPr lang="en-US" smtClean="0"/>
              <a:t>14</a:t>
            </a:fld>
            <a:endParaRPr lang="en-US"/>
          </a:p>
        </p:txBody>
      </p:sp>
    </p:spTree>
    <p:extLst>
      <p:ext uri="{BB962C8B-B14F-4D97-AF65-F5344CB8AC3E}">
        <p14:creationId xmlns:p14="http://schemas.microsoft.com/office/powerpoint/2010/main" val="1745923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t>Thực hiện xây dựng cơ sở tri thức</a:t>
            </a:r>
            <a:endParaRPr lang="en-US" b="1" dirty="0"/>
          </a:p>
        </p:txBody>
      </p:sp>
      <p:sp>
        <p:nvSpPr>
          <p:cNvPr id="8" name="TextBox 7">
            <a:extLst>
              <a:ext uri="{FF2B5EF4-FFF2-40B4-BE49-F238E27FC236}">
                <a16:creationId xmlns:a16="http://schemas.microsoft.com/office/drawing/2014/main" id="{A99FAF2F-E07A-49AB-948B-041F15E192CE}"/>
              </a:ext>
            </a:extLst>
          </p:cNvPr>
          <p:cNvSpPr txBox="1"/>
          <p:nvPr/>
        </p:nvSpPr>
        <p:spPr>
          <a:xfrm>
            <a:off x="1486356" y="1965383"/>
            <a:ext cx="6186653" cy="960328"/>
          </a:xfrm>
          <a:prstGeom prst="rect">
            <a:avLst/>
          </a:prstGeom>
          <a:noFill/>
        </p:spPr>
        <p:txBody>
          <a:bodyPr wrap="square">
            <a:spAutoFit/>
          </a:bodyPr>
          <a:lstStyle/>
          <a:p>
            <a:pPr>
              <a:lnSpc>
                <a:spcPct val="150000"/>
              </a:lnSpc>
            </a:pPr>
            <a:r>
              <a:rPr lang="en-US" sz="2000" dirty="0">
                <a:latin typeface="Times New Roman" panose="02020603050405020304" pitchFamily="18" charset="0"/>
              </a:rPr>
              <a:t>=&gt; </a:t>
            </a:r>
            <a:r>
              <a:rPr lang="en-US" sz="2000" dirty="0" err="1">
                <a:latin typeface="Times New Roman" panose="02020603050405020304" pitchFamily="18" charset="0"/>
              </a:rPr>
              <a:t>Kết</a:t>
            </a:r>
            <a:r>
              <a:rPr lang="en-US" sz="2000" dirty="0">
                <a:latin typeface="Times New Roman" panose="02020603050405020304" pitchFamily="18" charset="0"/>
              </a:rPr>
              <a:t> </a:t>
            </a:r>
            <a:r>
              <a:rPr lang="en-US" sz="2000" dirty="0" err="1">
                <a:latin typeface="Times New Roman" panose="02020603050405020304" pitchFamily="18" charset="0"/>
              </a:rPr>
              <a:t>quả</a:t>
            </a:r>
            <a:r>
              <a:rPr lang="en-US" sz="2000" dirty="0">
                <a:latin typeface="Times New Roman" panose="02020603050405020304" pitchFamily="18" charset="0"/>
              </a:rPr>
              <a:t>: 117 </a:t>
            </a:r>
            <a:r>
              <a:rPr lang="en-US" sz="2000" dirty="0" err="1">
                <a:latin typeface="Times New Roman" panose="02020603050405020304" pitchFamily="18" charset="0"/>
              </a:rPr>
              <a:t>lễ</a:t>
            </a:r>
            <a:r>
              <a:rPr lang="en-US" sz="2000" dirty="0">
                <a:latin typeface="Times New Roman" panose="02020603050405020304" pitchFamily="18" charset="0"/>
              </a:rPr>
              <a:t> </a:t>
            </a:r>
            <a:r>
              <a:rPr lang="en-US" sz="2000" dirty="0" err="1">
                <a:latin typeface="Times New Roman" panose="02020603050405020304" pitchFamily="18" charset="0"/>
              </a:rPr>
              <a:t>hội</a:t>
            </a:r>
            <a:r>
              <a:rPr lang="en-US" sz="2000" dirty="0">
                <a:latin typeface="Times New Roman" panose="02020603050405020304" pitchFamily="18" charset="0"/>
              </a:rPr>
              <a:t> </a:t>
            </a:r>
            <a:r>
              <a:rPr lang="en-US" sz="2000" dirty="0" err="1">
                <a:latin typeface="Times New Roman" panose="02020603050405020304" pitchFamily="18" charset="0"/>
              </a:rPr>
              <a:t>khác</a:t>
            </a:r>
            <a:r>
              <a:rPr lang="en-US" sz="2000" dirty="0">
                <a:latin typeface="Times New Roman" panose="02020603050405020304" pitchFamily="18" charset="0"/>
              </a:rPr>
              <a:t> </a:t>
            </a:r>
            <a:r>
              <a:rPr lang="en-US" sz="2000" dirty="0" err="1">
                <a:latin typeface="Times New Roman" panose="02020603050405020304" pitchFamily="18" charset="0"/>
              </a:rPr>
              <a:t>nhau</a:t>
            </a:r>
            <a:r>
              <a:rPr lang="en-US" sz="2000" dirty="0">
                <a:latin typeface="Times New Roman" panose="02020603050405020304" pitchFamily="18" charset="0"/>
              </a:rPr>
              <a:t> đ</a:t>
            </a:r>
            <a:r>
              <a:rPr lang="vi-VN" sz="2000" dirty="0">
                <a:latin typeface="Times New Roman" panose="02020603050405020304" pitchFamily="18" charset="0"/>
              </a:rPr>
              <a:t>ư</a:t>
            </a:r>
            <a:r>
              <a:rPr lang="en-US" sz="2000" dirty="0" err="1">
                <a:latin typeface="Times New Roman" panose="02020603050405020304" pitchFamily="18" charset="0"/>
              </a:rPr>
              <a:t>ợc</a:t>
            </a:r>
            <a:r>
              <a:rPr lang="en-US" sz="2000" dirty="0">
                <a:latin typeface="Times New Roman" panose="02020603050405020304" pitchFamily="18" charset="0"/>
              </a:rPr>
              <a:t> </a:t>
            </a:r>
            <a:r>
              <a:rPr lang="en-US" sz="2000" dirty="0" err="1">
                <a:latin typeface="Times New Roman" panose="02020603050405020304" pitchFamily="18" charset="0"/>
              </a:rPr>
              <a:t>trích</a:t>
            </a:r>
            <a:r>
              <a:rPr lang="en-US" sz="2000" dirty="0">
                <a:latin typeface="Times New Roman" panose="02020603050405020304" pitchFamily="18" charset="0"/>
              </a:rPr>
              <a:t> </a:t>
            </a:r>
            <a:r>
              <a:rPr lang="en-US" sz="2000" dirty="0" err="1">
                <a:latin typeface="Times New Roman" panose="02020603050405020304" pitchFamily="18" charset="0"/>
              </a:rPr>
              <a:t>rút</a:t>
            </a:r>
            <a:r>
              <a:rPr lang="en-US" sz="2000" dirty="0">
                <a:latin typeface="Times New Roman" panose="02020603050405020304" pitchFamily="18" charset="0"/>
              </a:rPr>
              <a:t> </a:t>
            </a:r>
            <a:r>
              <a:rPr lang="en-US" sz="2000" dirty="0" err="1">
                <a:latin typeface="Times New Roman" panose="02020603050405020304" pitchFamily="18" charset="0"/>
              </a:rPr>
              <a:t>thông</a:t>
            </a:r>
            <a:r>
              <a:rPr lang="en-US" sz="2000" dirty="0">
                <a:latin typeface="Times New Roman" panose="02020603050405020304" pitchFamily="18" charset="0"/>
              </a:rPr>
              <a:t> tin </a:t>
            </a:r>
            <a:r>
              <a:rPr lang="en-US" sz="2000" dirty="0" err="1">
                <a:latin typeface="Times New Roman" panose="02020603050405020304" pitchFamily="18" charset="0"/>
              </a:rPr>
              <a:t>và</a:t>
            </a:r>
            <a:r>
              <a:rPr lang="en-US" sz="2000" dirty="0">
                <a:latin typeface="Times New Roman" panose="02020603050405020304" pitchFamily="18" charset="0"/>
              </a:rPr>
              <a:t> l</a:t>
            </a:r>
            <a:r>
              <a:rPr lang="vi-VN" sz="2000" dirty="0">
                <a:latin typeface="Times New Roman" panose="02020603050405020304" pitchFamily="18" charset="0"/>
              </a:rPr>
              <a:t>ư</a:t>
            </a:r>
            <a:r>
              <a:rPr lang="en-US" sz="2000" dirty="0">
                <a:latin typeface="Times New Roman" panose="02020603050405020304" pitchFamily="18" charset="0"/>
              </a:rPr>
              <a:t>u </a:t>
            </a:r>
            <a:r>
              <a:rPr lang="en-US" sz="2000" dirty="0" err="1">
                <a:latin typeface="Times New Roman" panose="02020603050405020304" pitchFamily="18" charset="0"/>
              </a:rPr>
              <a:t>lại</a:t>
            </a:r>
            <a:r>
              <a:rPr lang="en-US" sz="2000" dirty="0">
                <a:latin typeface="Times New Roman" panose="02020603050405020304" pitchFamily="18" charset="0"/>
              </a:rPr>
              <a:t> d</a:t>
            </a:r>
            <a:r>
              <a:rPr lang="vi-VN" sz="2000" dirty="0">
                <a:latin typeface="Times New Roman" panose="02020603050405020304" pitchFamily="18" charset="0"/>
              </a:rPr>
              <a:t>ư</a:t>
            </a:r>
            <a:r>
              <a:rPr lang="en-US" sz="2000" dirty="0" err="1">
                <a:latin typeface="Times New Roman" panose="02020603050405020304" pitchFamily="18" charset="0"/>
              </a:rPr>
              <a:t>ới</a:t>
            </a:r>
            <a:r>
              <a:rPr lang="en-US" sz="2000" dirty="0">
                <a:latin typeface="Times New Roman" panose="02020603050405020304" pitchFamily="18" charset="0"/>
              </a:rPr>
              <a:t> </a:t>
            </a:r>
            <a:r>
              <a:rPr lang="en-US" sz="2000" dirty="0" err="1">
                <a:latin typeface="Times New Roman" panose="02020603050405020304" pitchFamily="18" charset="0"/>
              </a:rPr>
              <a:t>dạng</a:t>
            </a:r>
            <a:r>
              <a:rPr lang="en-US" sz="2000" dirty="0">
                <a:latin typeface="Times New Roman" panose="02020603050405020304" pitchFamily="18" charset="0"/>
              </a:rPr>
              <a:t> </a:t>
            </a:r>
            <a:r>
              <a:rPr lang="en-US" sz="2000" dirty="0" err="1">
                <a:latin typeface="Times New Roman" panose="02020603050405020304" pitchFamily="18" charset="0"/>
              </a:rPr>
              <a:t>bảng</a:t>
            </a:r>
            <a:r>
              <a:rPr lang="en-US" sz="2000" dirty="0">
                <a:latin typeface="Times New Roman" panose="02020603050405020304" pitchFamily="18" charset="0"/>
              </a:rPr>
              <a:t> </a:t>
            </a:r>
            <a:r>
              <a:rPr lang="en-US" sz="2000" dirty="0" err="1">
                <a:latin typeface="Times New Roman" panose="02020603050405020304" pitchFamily="18" charset="0"/>
              </a:rPr>
              <a:t>tính</a:t>
            </a:r>
            <a:r>
              <a:rPr lang="en-US" sz="2000" dirty="0">
                <a:latin typeface="Times New Roman" panose="02020603050405020304" pitchFamily="18" charset="0"/>
              </a:rPr>
              <a:t>.</a:t>
            </a:r>
          </a:p>
        </p:txBody>
      </p:sp>
      <p:pic>
        <p:nvPicPr>
          <p:cNvPr id="13" name="Picture 12">
            <a:extLst>
              <a:ext uri="{FF2B5EF4-FFF2-40B4-BE49-F238E27FC236}">
                <a16:creationId xmlns:a16="http://schemas.microsoft.com/office/drawing/2014/main" id="{22D6397D-2C70-4686-8F70-257991AF2DEC}"/>
              </a:ext>
            </a:extLst>
          </p:cNvPr>
          <p:cNvPicPr/>
          <p:nvPr/>
        </p:nvPicPr>
        <p:blipFill>
          <a:blip r:embed="rId3"/>
          <a:stretch>
            <a:fillRect/>
          </a:stretch>
        </p:blipFill>
        <p:spPr>
          <a:xfrm>
            <a:off x="1486356" y="3154103"/>
            <a:ext cx="6186653" cy="30028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B678C9CB-D89B-4FDF-ACAE-A0EC5726E84A}"/>
              </a:ext>
            </a:extLst>
          </p:cNvPr>
          <p:cNvSpPr txBox="1"/>
          <p:nvPr/>
        </p:nvSpPr>
        <p:spPr>
          <a:xfrm>
            <a:off x="985102" y="1565273"/>
            <a:ext cx="4572000" cy="446276"/>
          </a:xfrm>
          <a:prstGeom prst="rect">
            <a:avLst/>
          </a:prstGeom>
          <a:noFill/>
        </p:spPr>
        <p:txBody>
          <a:bodyPr wrap="square">
            <a:spAutoFit/>
          </a:bodyPr>
          <a:lstStyle/>
          <a:p>
            <a:pPr marL="342900" indent="-342900">
              <a:buFont typeface="Wingdings" panose="05000000000000000000" pitchFamily="2" charset="2"/>
              <a:buChar char="ü"/>
            </a:pPr>
            <a:r>
              <a:rPr lang="en-US" sz="2300" dirty="0" err="1">
                <a:latin typeface="Times New Roman" panose="02020603050405020304" pitchFamily="18" charset="0"/>
                <a:ea typeface="Calibri" panose="020F0502020204030204" pitchFamily="34" charset="0"/>
              </a:rPr>
              <a:t>Trích</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rút</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thực</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thể</a:t>
            </a:r>
            <a:r>
              <a:rPr lang="vi-VN" sz="2300" dirty="0">
                <a:latin typeface="Times New Roman" panose="02020603050405020304" pitchFamily="18" charset="0"/>
                <a:ea typeface="Calibri" panose="020F0502020204030204" pitchFamily="34" charset="0"/>
              </a:rPr>
              <a:t> </a:t>
            </a:r>
            <a:endParaRPr lang="en-US" sz="2300" dirty="0"/>
          </a:p>
        </p:txBody>
      </p:sp>
      <p:sp>
        <p:nvSpPr>
          <p:cNvPr id="3" name="Slide Number Placeholder 2">
            <a:extLst>
              <a:ext uri="{FF2B5EF4-FFF2-40B4-BE49-F238E27FC236}">
                <a16:creationId xmlns:a16="http://schemas.microsoft.com/office/drawing/2014/main" id="{2513BDC5-8857-40C3-AC01-B4D2FD181734}"/>
              </a:ext>
            </a:extLst>
          </p:cNvPr>
          <p:cNvSpPr>
            <a:spLocks noGrp="1"/>
          </p:cNvSpPr>
          <p:nvPr>
            <p:ph type="sldNum" sz="quarter" idx="12"/>
          </p:nvPr>
        </p:nvSpPr>
        <p:spPr/>
        <p:txBody>
          <a:bodyPr/>
          <a:lstStyle/>
          <a:p>
            <a:fld id="{A02EBBDA-6239-48A4-BF42-145536EAE284}" type="slidenum">
              <a:rPr lang="en-US" smtClean="0"/>
              <a:t>15</a:t>
            </a:fld>
            <a:endParaRPr lang="en-US"/>
          </a:p>
        </p:txBody>
      </p:sp>
    </p:spTree>
    <p:extLst>
      <p:ext uri="{BB962C8B-B14F-4D97-AF65-F5344CB8AC3E}">
        <p14:creationId xmlns:p14="http://schemas.microsoft.com/office/powerpoint/2010/main" val="261446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t>Thực hiện xây dựng cơ sở tri thức</a:t>
            </a:r>
            <a:endParaRPr lang="en-US" b="1" dirty="0"/>
          </a:p>
        </p:txBody>
      </p:sp>
      <p:sp>
        <p:nvSpPr>
          <p:cNvPr id="6" name="TextBox 5">
            <a:extLst>
              <a:ext uri="{FF2B5EF4-FFF2-40B4-BE49-F238E27FC236}">
                <a16:creationId xmlns:a16="http://schemas.microsoft.com/office/drawing/2014/main" id="{C3D4A3AE-5CDD-465F-9DCF-64E01A3210E7}"/>
              </a:ext>
            </a:extLst>
          </p:cNvPr>
          <p:cNvSpPr txBox="1"/>
          <p:nvPr/>
        </p:nvSpPr>
        <p:spPr>
          <a:xfrm>
            <a:off x="985102" y="1559559"/>
            <a:ext cx="4572000" cy="477054"/>
          </a:xfrm>
          <a:prstGeom prst="rect">
            <a:avLst/>
          </a:prstGeom>
          <a:noFill/>
        </p:spPr>
        <p:txBody>
          <a:bodyPr wrap="square">
            <a:spAutoFit/>
          </a:bodyPr>
          <a:lstStyle/>
          <a:p>
            <a:r>
              <a:rPr lang="vi-VN" sz="2500" b="1" dirty="0">
                <a:latin typeface="Times New Roman" panose="02020603050405020304" pitchFamily="18" charset="0"/>
                <a:ea typeface="Calibri" panose="020F0502020204030204" pitchFamily="34" charset="0"/>
              </a:rPr>
              <a:t>Bước </a:t>
            </a:r>
            <a:r>
              <a:rPr lang="en-US" sz="2500" b="1" dirty="0">
                <a:latin typeface="Times New Roman" panose="02020603050405020304" pitchFamily="18" charset="0"/>
                <a:ea typeface="Calibri" panose="020F0502020204030204" pitchFamily="34" charset="0"/>
              </a:rPr>
              <a:t>3: </a:t>
            </a:r>
            <a:r>
              <a:rPr lang="en-US" sz="2500" b="1" dirty="0" err="1">
                <a:latin typeface="Times New Roman" panose="02020603050405020304" pitchFamily="18" charset="0"/>
                <a:ea typeface="Calibri" panose="020F0502020204030204" pitchFamily="34" charset="0"/>
              </a:rPr>
              <a:t>Xây</a:t>
            </a:r>
            <a:r>
              <a:rPr lang="en-US" sz="2500" b="1" dirty="0">
                <a:latin typeface="Times New Roman" panose="02020603050405020304" pitchFamily="18" charset="0"/>
                <a:ea typeface="Calibri" panose="020F0502020204030204" pitchFamily="34" charset="0"/>
              </a:rPr>
              <a:t> </a:t>
            </a:r>
            <a:r>
              <a:rPr lang="en-US" sz="2500" b="1" dirty="0" err="1">
                <a:latin typeface="Times New Roman" panose="02020603050405020304" pitchFamily="18" charset="0"/>
                <a:ea typeface="Calibri" panose="020F0502020204030204" pitchFamily="34" charset="0"/>
              </a:rPr>
              <a:t>dựng</a:t>
            </a:r>
            <a:r>
              <a:rPr lang="en-US" sz="2500" b="1" dirty="0">
                <a:latin typeface="Times New Roman" panose="02020603050405020304" pitchFamily="18" charset="0"/>
                <a:ea typeface="Calibri" panose="020F0502020204030204" pitchFamily="34" charset="0"/>
              </a:rPr>
              <a:t> Ontology</a:t>
            </a:r>
            <a:r>
              <a:rPr lang="vi-VN" sz="2500" b="1" dirty="0">
                <a:latin typeface="Times New Roman" panose="02020603050405020304" pitchFamily="18" charset="0"/>
                <a:ea typeface="Calibri" panose="020F0502020204030204" pitchFamily="34" charset="0"/>
              </a:rPr>
              <a:t> </a:t>
            </a:r>
            <a:endParaRPr lang="en-US" sz="2500" b="1" dirty="0"/>
          </a:p>
        </p:txBody>
      </p:sp>
      <p:pic>
        <p:nvPicPr>
          <p:cNvPr id="7" name="Picture 6">
            <a:extLst>
              <a:ext uri="{FF2B5EF4-FFF2-40B4-BE49-F238E27FC236}">
                <a16:creationId xmlns:a16="http://schemas.microsoft.com/office/drawing/2014/main" id="{042DEF88-71E4-4CD7-B617-701D1BE988A5}"/>
              </a:ext>
            </a:extLst>
          </p:cNvPr>
          <p:cNvPicPr>
            <a:picLocks noChangeAspect="1"/>
          </p:cNvPicPr>
          <p:nvPr/>
        </p:nvPicPr>
        <p:blipFill>
          <a:blip r:embed="rId3"/>
          <a:stretch>
            <a:fillRect/>
          </a:stretch>
        </p:blipFill>
        <p:spPr>
          <a:xfrm>
            <a:off x="784749" y="2995550"/>
            <a:ext cx="7865641" cy="2055940"/>
          </a:xfrm>
          <a:prstGeom prst="rect">
            <a:avLst/>
          </a:prstGeom>
        </p:spPr>
      </p:pic>
      <p:sp>
        <p:nvSpPr>
          <p:cNvPr id="3" name="Slide Number Placeholder 2">
            <a:extLst>
              <a:ext uri="{FF2B5EF4-FFF2-40B4-BE49-F238E27FC236}">
                <a16:creationId xmlns:a16="http://schemas.microsoft.com/office/drawing/2014/main" id="{B3641745-2283-48B7-B3B4-B04F8CC4D47B}"/>
              </a:ext>
            </a:extLst>
          </p:cNvPr>
          <p:cNvSpPr>
            <a:spLocks noGrp="1"/>
          </p:cNvSpPr>
          <p:nvPr>
            <p:ph type="sldNum" sz="quarter" idx="12"/>
          </p:nvPr>
        </p:nvSpPr>
        <p:spPr/>
        <p:txBody>
          <a:bodyPr/>
          <a:lstStyle/>
          <a:p>
            <a:fld id="{A02EBBDA-6239-48A4-BF42-145536EAE284}" type="slidenum">
              <a:rPr lang="en-US" smtClean="0"/>
              <a:t>16</a:t>
            </a:fld>
            <a:endParaRPr lang="en-US"/>
          </a:p>
        </p:txBody>
      </p:sp>
    </p:spTree>
    <p:extLst>
      <p:ext uri="{BB962C8B-B14F-4D97-AF65-F5344CB8AC3E}">
        <p14:creationId xmlns:p14="http://schemas.microsoft.com/office/powerpoint/2010/main" val="4262198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t>Thực hiện xây dựng cơ sở tri thức</a:t>
            </a:r>
            <a:endParaRPr lang="en-US" b="1" dirty="0"/>
          </a:p>
        </p:txBody>
      </p:sp>
      <p:sp>
        <p:nvSpPr>
          <p:cNvPr id="6" name="TextBox 5">
            <a:extLst>
              <a:ext uri="{FF2B5EF4-FFF2-40B4-BE49-F238E27FC236}">
                <a16:creationId xmlns:a16="http://schemas.microsoft.com/office/drawing/2014/main" id="{C3D4A3AE-5CDD-465F-9DCF-64E01A3210E7}"/>
              </a:ext>
            </a:extLst>
          </p:cNvPr>
          <p:cNvSpPr txBox="1"/>
          <p:nvPr/>
        </p:nvSpPr>
        <p:spPr>
          <a:xfrm>
            <a:off x="985102" y="1559559"/>
            <a:ext cx="4572000" cy="477054"/>
          </a:xfrm>
          <a:prstGeom prst="rect">
            <a:avLst/>
          </a:prstGeom>
          <a:noFill/>
        </p:spPr>
        <p:txBody>
          <a:bodyPr wrap="square">
            <a:spAutoFit/>
          </a:bodyPr>
          <a:lstStyle/>
          <a:p>
            <a:r>
              <a:rPr lang="vi-VN" sz="2500" b="1" dirty="0">
                <a:latin typeface="Times New Roman" panose="02020603050405020304" pitchFamily="18" charset="0"/>
                <a:ea typeface="Calibri" panose="020F0502020204030204" pitchFamily="34" charset="0"/>
              </a:rPr>
              <a:t>Bước </a:t>
            </a:r>
            <a:r>
              <a:rPr lang="en-US" sz="2500" b="1" dirty="0">
                <a:latin typeface="Times New Roman" panose="02020603050405020304" pitchFamily="18" charset="0"/>
                <a:ea typeface="Calibri" panose="020F0502020204030204" pitchFamily="34" charset="0"/>
              </a:rPr>
              <a:t>3: </a:t>
            </a:r>
            <a:r>
              <a:rPr lang="en-US" sz="2500" b="1" dirty="0" err="1">
                <a:latin typeface="Times New Roman" panose="02020603050405020304" pitchFamily="18" charset="0"/>
                <a:ea typeface="Calibri" panose="020F0502020204030204" pitchFamily="34" charset="0"/>
              </a:rPr>
              <a:t>Xây</a:t>
            </a:r>
            <a:r>
              <a:rPr lang="en-US" sz="2500" b="1" dirty="0">
                <a:latin typeface="Times New Roman" panose="02020603050405020304" pitchFamily="18" charset="0"/>
                <a:ea typeface="Calibri" panose="020F0502020204030204" pitchFamily="34" charset="0"/>
              </a:rPr>
              <a:t> </a:t>
            </a:r>
            <a:r>
              <a:rPr lang="en-US" sz="2500" b="1" dirty="0" err="1">
                <a:latin typeface="Times New Roman" panose="02020603050405020304" pitchFamily="18" charset="0"/>
                <a:ea typeface="Calibri" panose="020F0502020204030204" pitchFamily="34" charset="0"/>
              </a:rPr>
              <a:t>dựng</a:t>
            </a:r>
            <a:r>
              <a:rPr lang="en-US" sz="2500" b="1" dirty="0">
                <a:latin typeface="Times New Roman" panose="02020603050405020304" pitchFamily="18" charset="0"/>
                <a:ea typeface="Calibri" panose="020F0502020204030204" pitchFamily="34" charset="0"/>
              </a:rPr>
              <a:t> Ontology</a:t>
            </a:r>
            <a:r>
              <a:rPr lang="vi-VN" sz="2500" b="1" dirty="0">
                <a:latin typeface="Times New Roman" panose="02020603050405020304" pitchFamily="18" charset="0"/>
                <a:ea typeface="Calibri" panose="020F0502020204030204" pitchFamily="34" charset="0"/>
              </a:rPr>
              <a:t> </a:t>
            </a:r>
            <a:endParaRPr lang="en-US" sz="2500" b="1" dirty="0"/>
          </a:p>
        </p:txBody>
      </p:sp>
      <p:pic>
        <p:nvPicPr>
          <p:cNvPr id="11" name="Picture 10">
            <a:extLst>
              <a:ext uri="{FF2B5EF4-FFF2-40B4-BE49-F238E27FC236}">
                <a16:creationId xmlns:a16="http://schemas.microsoft.com/office/drawing/2014/main" id="{C8AD028F-4A44-4784-B24C-0033A8A84BE9}"/>
              </a:ext>
            </a:extLst>
          </p:cNvPr>
          <p:cNvPicPr>
            <a:picLocks noChangeAspect="1"/>
          </p:cNvPicPr>
          <p:nvPr/>
        </p:nvPicPr>
        <p:blipFill>
          <a:blip r:embed="rId3"/>
          <a:stretch>
            <a:fillRect/>
          </a:stretch>
        </p:blipFill>
        <p:spPr>
          <a:xfrm>
            <a:off x="-68072" y="1898638"/>
            <a:ext cx="9280144" cy="1612007"/>
          </a:xfrm>
          <a:prstGeom prst="rect">
            <a:avLst/>
          </a:prstGeom>
        </p:spPr>
      </p:pic>
      <p:sp>
        <p:nvSpPr>
          <p:cNvPr id="13" name="TextBox 12">
            <a:extLst>
              <a:ext uri="{FF2B5EF4-FFF2-40B4-BE49-F238E27FC236}">
                <a16:creationId xmlns:a16="http://schemas.microsoft.com/office/drawing/2014/main" id="{EC15E1E3-76C3-46A2-80F5-E0208F1AD22F}"/>
              </a:ext>
            </a:extLst>
          </p:cNvPr>
          <p:cNvSpPr txBox="1"/>
          <p:nvPr/>
        </p:nvSpPr>
        <p:spPr>
          <a:xfrm>
            <a:off x="1210945" y="4199416"/>
            <a:ext cx="6722110" cy="1883657"/>
          </a:xfrm>
          <a:prstGeom prst="rect">
            <a:avLst/>
          </a:prstGeom>
          <a:noFill/>
        </p:spPr>
        <p:txBody>
          <a:bodyPr wrap="square">
            <a:spAutoFit/>
          </a:bodyPr>
          <a:lstStyle/>
          <a:p>
            <a:pPr marL="342900" marR="0" lvl="0" indent="-342900" algn="just">
              <a:lnSpc>
                <a:spcPct val="150000"/>
              </a:lnSpc>
              <a:spcBef>
                <a:spcPts val="0"/>
              </a:spcBef>
              <a:spcAft>
                <a:spcPts val="0"/>
              </a:spcAft>
              <a:buFont typeface="Times New Roman" panose="02020603050405020304" pitchFamily="18" charset="0"/>
              <a:buChar char="-"/>
            </a:pPr>
            <a:r>
              <a:rPr lang="vi-VN" sz="2000" dirty="0">
                <a:solidFill>
                  <a:srgbClr val="000000"/>
                </a:solidFill>
                <a:effectLst/>
                <a:latin typeface="Times New Roman" panose="02020603050405020304" pitchFamily="18" charset="0"/>
                <a:ea typeface="Calibri" panose="020F0502020204030204" pitchFamily="34" charset="0"/>
              </a:rPr>
              <a:t>Subject là một tài nguyên mà chúng ta đề cập tới. Nó thường được biểu diễn bởi một URI.</a:t>
            </a:r>
            <a:endParaRPr lang="en-US" sz="2000" dirty="0">
              <a:solidFill>
                <a:srgbClr val="000000"/>
              </a:solidFill>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000" dirty="0">
                <a:solidFill>
                  <a:srgbClr val="000000"/>
                </a:solidFill>
                <a:effectLst/>
                <a:latin typeface="Times New Roman" panose="02020603050405020304" pitchFamily="18" charset="0"/>
                <a:ea typeface="Calibri" panose="020F0502020204030204" pitchFamily="34" charset="0"/>
              </a:rPr>
              <a:t>Predicate mô tả thuộc tính của một tài nguyên. </a:t>
            </a:r>
            <a:endParaRPr lang="en-US" sz="2000" dirty="0">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2000" dirty="0">
                <a:solidFill>
                  <a:srgbClr val="000000"/>
                </a:solidFill>
                <a:effectLst/>
                <a:latin typeface="Times New Roman" panose="02020603050405020304" pitchFamily="18" charset="0"/>
                <a:ea typeface="Calibri" panose="020F0502020204030204" pitchFamily="34" charset="0"/>
              </a:rPr>
              <a:t>Object là giá trị của thuộc tính đó</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15" name="TextBox 14">
            <a:extLst>
              <a:ext uri="{FF2B5EF4-FFF2-40B4-BE49-F238E27FC236}">
                <a16:creationId xmlns:a16="http://schemas.microsoft.com/office/drawing/2014/main" id="{BEE94E61-90A3-470E-B0B9-76247627C14C}"/>
              </a:ext>
            </a:extLst>
          </p:cNvPr>
          <p:cNvSpPr txBox="1"/>
          <p:nvPr/>
        </p:nvSpPr>
        <p:spPr>
          <a:xfrm>
            <a:off x="1953260" y="3509892"/>
            <a:ext cx="4963160" cy="385362"/>
          </a:xfrm>
          <a:prstGeom prst="rect">
            <a:avLst/>
          </a:prstGeom>
          <a:noFill/>
        </p:spPr>
        <p:txBody>
          <a:bodyPr wrap="square">
            <a:spAutoFit/>
          </a:bodyPr>
          <a:lstStyle/>
          <a:p>
            <a:pPr marL="0" marR="0" algn="ctr">
              <a:lnSpc>
                <a:spcPct val="115000"/>
              </a:lnSpc>
              <a:spcBef>
                <a:spcPts val="300"/>
              </a:spcBef>
              <a:spcAft>
                <a:spcPts val="1000"/>
              </a:spcAft>
            </a:pPr>
            <a:r>
              <a:rPr lang="vi-VN" sz="1800" i="1" dirty="0">
                <a:solidFill>
                  <a:srgbClr val="404040"/>
                </a:solidFill>
                <a:effectLst/>
                <a:latin typeface="Times New Roman" panose="02020603050405020304" pitchFamily="18" charset="0"/>
                <a:ea typeface="Calibri" panose="020F0502020204030204" pitchFamily="34" charset="0"/>
              </a:rPr>
              <a:t>Mô hình bộ ba RDF</a:t>
            </a:r>
            <a:endParaRPr lang="en-US" sz="1800" i="1" dirty="0">
              <a:solidFill>
                <a:srgbClr val="404040"/>
              </a:solidFill>
              <a:effectLst/>
              <a:latin typeface="Times New Roman" panose="02020603050405020304" pitchFamily="18" charset="0"/>
              <a:ea typeface="Calibri" panose="020F0502020204030204" pitchFamily="34" charset="0"/>
            </a:endParaRPr>
          </a:p>
        </p:txBody>
      </p:sp>
      <p:sp>
        <p:nvSpPr>
          <p:cNvPr id="3" name="Slide Number Placeholder 2">
            <a:extLst>
              <a:ext uri="{FF2B5EF4-FFF2-40B4-BE49-F238E27FC236}">
                <a16:creationId xmlns:a16="http://schemas.microsoft.com/office/drawing/2014/main" id="{A819CD60-565A-454A-8D10-B1E3DA8E88CE}"/>
              </a:ext>
            </a:extLst>
          </p:cNvPr>
          <p:cNvSpPr>
            <a:spLocks noGrp="1"/>
          </p:cNvSpPr>
          <p:nvPr>
            <p:ph type="sldNum" sz="quarter" idx="12"/>
          </p:nvPr>
        </p:nvSpPr>
        <p:spPr/>
        <p:txBody>
          <a:bodyPr/>
          <a:lstStyle/>
          <a:p>
            <a:fld id="{A02EBBDA-6239-48A4-BF42-145536EAE284}" type="slidenum">
              <a:rPr lang="en-US" smtClean="0"/>
              <a:t>17</a:t>
            </a:fld>
            <a:endParaRPr lang="en-US" dirty="0"/>
          </a:p>
        </p:txBody>
      </p:sp>
    </p:spTree>
    <p:extLst>
      <p:ext uri="{BB962C8B-B14F-4D97-AF65-F5344CB8AC3E}">
        <p14:creationId xmlns:p14="http://schemas.microsoft.com/office/powerpoint/2010/main" val="3369281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t>Thực hiện xây dựng cơ sở tri thức</a:t>
            </a:r>
            <a:endParaRPr lang="en-US" b="1" dirty="0"/>
          </a:p>
        </p:txBody>
      </p:sp>
      <p:pic>
        <p:nvPicPr>
          <p:cNvPr id="3" name="Picture 2">
            <a:extLst>
              <a:ext uri="{FF2B5EF4-FFF2-40B4-BE49-F238E27FC236}">
                <a16:creationId xmlns:a16="http://schemas.microsoft.com/office/drawing/2014/main" id="{7EED851A-2EFB-4DFF-A7DA-EEAE2205DD46}"/>
              </a:ext>
            </a:extLst>
          </p:cNvPr>
          <p:cNvPicPr>
            <a:picLocks noChangeAspect="1"/>
          </p:cNvPicPr>
          <p:nvPr/>
        </p:nvPicPr>
        <p:blipFill>
          <a:blip r:embed="rId3"/>
          <a:stretch>
            <a:fillRect/>
          </a:stretch>
        </p:blipFill>
        <p:spPr>
          <a:xfrm>
            <a:off x="1564640" y="2149237"/>
            <a:ext cx="5922010" cy="3950234"/>
          </a:xfrm>
          <a:prstGeom prst="rect">
            <a:avLst/>
          </a:prstGeom>
        </p:spPr>
      </p:pic>
      <p:sp>
        <p:nvSpPr>
          <p:cNvPr id="5" name="TextBox 4">
            <a:extLst>
              <a:ext uri="{FF2B5EF4-FFF2-40B4-BE49-F238E27FC236}">
                <a16:creationId xmlns:a16="http://schemas.microsoft.com/office/drawing/2014/main" id="{FDA0472A-7E09-4269-9F10-57472337E6F2}"/>
              </a:ext>
            </a:extLst>
          </p:cNvPr>
          <p:cNvSpPr txBox="1"/>
          <p:nvPr/>
        </p:nvSpPr>
        <p:spPr>
          <a:xfrm>
            <a:off x="985102" y="1559559"/>
            <a:ext cx="6065938" cy="446276"/>
          </a:xfrm>
          <a:prstGeom prst="rect">
            <a:avLst/>
          </a:prstGeom>
          <a:noFill/>
        </p:spPr>
        <p:txBody>
          <a:bodyPr wrap="square">
            <a:spAutoFit/>
          </a:bodyPr>
          <a:lstStyle/>
          <a:p>
            <a:pPr marL="342900" indent="-342900">
              <a:buFont typeface="Wingdings" panose="05000000000000000000" pitchFamily="2" charset="2"/>
              <a:buChar char="ü"/>
            </a:pPr>
            <a:r>
              <a:rPr lang="en-US" sz="2300" dirty="0" err="1">
                <a:latin typeface="Times New Roman" panose="02020603050405020304" pitchFamily="18" charset="0"/>
                <a:ea typeface="Calibri" panose="020F0502020204030204" pitchFamily="34" charset="0"/>
              </a:rPr>
              <a:t>Mô</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hình</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phân</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cấp</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lớp</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trong</a:t>
            </a:r>
            <a:r>
              <a:rPr lang="en-US" sz="2300" dirty="0">
                <a:latin typeface="Times New Roman" panose="02020603050405020304" pitchFamily="18" charset="0"/>
                <a:ea typeface="Calibri" panose="020F0502020204030204" pitchFamily="34" charset="0"/>
              </a:rPr>
              <a:t> Ontology</a:t>
            </a:r>
            <a:r>
              <a:rPr lang="vi-VN" sz="2300" dirty="0">
                <a:latin typeface="Times New Roman" panose="02020603050405020304" pitchFamily="18" charset="0"/>
                <a:ea typeface="Calibri" panose="020F0502020204030204" pitchFamily="34" charset="0"/>
              </a:rPr>
              <a:t> </a:t>
            </a:r>
            <a:endParaRPr lang="en-US" sz="2300" dirty="0"/>
          </a:p>
        </p:txBody>
      </p:sp>
      <p:sp>
        <p:nvSpPr>
          <p:cNvPr id="4" name="Slide Number Placeholder 3">
            <a:extLst>
              <a:ext uri="{FF2B5EF4-FFF2-40B4-BE49-F238E27FC236}">
                <a16:creationId xmlns:a16="http://schemas.microsoft.com/office/drawing/2014/main" id="{80900A03-E97E-4103-8D63-A7719F24F0B1}"/>
              </a:ext>
            </a:extLst>
          </p:cNvPr>
          <p:cNvSpPr>
            <a:spLocks noGrp="1"/>
          </p:cNvSpPr>
          <p:nvPr>
            <p:ph type="sldNum" sz="quarter" idx="12"/>
          </p:nvPr>
        </p:nvSpPr>
        <p:spPr/>
        <p:txBody>
          <a:bodyPr/>
          <a:lstStyle/>
          <a:p>
            <a:fld id="{A02EBBDA-6239-48A4-BF42-145536EAE284}" type="slidenum">
              <a:rPr lang="en-US" smtClean="0"/>
              <a:t>18</a:t>
            </a:fld>
            <a:endParaRPr lang="en-US"/>
          </a:p>
        </p:txBody>
      </p:sp>
    </p:spTree>
    <p:extLst>
      <p:ext uri="{BB962C8B-B14F-4D97-AF65-F5344CB8AC3E}">
        <p14:creationId xmlns:p14="http://schemas.microsoft.com/office/powerpoint/2010/main" val="2602300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t>Thực hiện xây dựng cơ sở tri thức</a:t>
            </a:r>
            <a:endParaRPr lang="en-US" b="1" dirty="0"/>
          </a:p>
        </p:txBody>
      </p:sp>
      <p:pic>
        <p:nvPicPr>
          <p:cNvPr id="4" name="Picture 3">
            <a:extLst>
              <a:ext uri="{FF2B5EF4-FFF2-40B4-BE49-F238E27FC236}">
                <a16:creationId xmlns:a16="http://schemas.microsoft.com/office/drawing/2014/main" id="{E3F9CE4A-87F4-4A9D-94A4-C2A111B65541}"/>
              </a:ext>
            </a:extLst>
          </p:cNvPr>
          <p:cNvPicPr>
            <a:picLocks noChangeAspect="1"/>
          </p:cNvPicPr>
          <p:nvPr/>
        </p:nvPicPr>
        <p:blipFill>
          <a:blip r:embed="rId3"/>
          <a:stretch>
            <a:fillRect/>
          </a:stretch>
        </p:blipFill>
        <p:spPr>
          <a:xfrm>
            <a:off x="1116315" y="2528917"/>
            <a:ext cx="7102651" cy="3126449"/>
          </a:xfrm>
          <a:prstGeom prst="rect">
            <a:avLst/>
          </a:prstGeom>
        </p:spPr>
      </p:pic>
      <p:sp>
        <p:nvSpPr>
          <p:cNvPr id="5" name="TextBox 4">
            <a:extLst>
              <a:ext uri="{FF2B5EF4-FFF2-40B4-BE49-F238E27FC236}">
                <a16:creationId xmlns:a16="http://schemas.microsoft.com/office/drawing/2014/main" id="{CC516C83-1CC4-4CC9-815E-0350D5E49B03}"/>
              </a:ext>
            </a:extLst>
          </p:cNvPr>
          <p:cNvSpPr txBox="1"/>
          <p:nvPr/>
        </p:nvSpPr>
        <p:spPr>
          <a:xfrm>
            <a:off x="985102" y="1559559"/>
            <a:ext cx="5375058" cy="446276"/>
          </a:xfrm>
          <a:prstGeom prst="rect">
            <a:avLst/>
          </a:prstGeom>
          <a:noFill/>
        </p:spPr>
        <p:txBody>
          <a:bodyPr wrap="square">
            <a:spAutoFit/>
          </a:bodyPr>
          <a:lstStyle/>
          <a:p>
            <a:pPr marL="342900" indent="-342900">
              <a:buFont typeface="Wingdings" panose="05000000000000000000" pitchFamily="2" charset="2"/>
              <a:buChar char="ü"/>
            </a:pPr>
            <a:r>
              <a:rPr lang="en-US" sz="2300" dirty="0" err="1">
                <a:latin typeface="Times New Roman" panose="02020603050405020304" pitchFamily="18" charset="0"/>
                <a:ea typeface="Calibri" panose="020F0502020204030204" pitchFamily="34" charset="0"/>
              </a:rPr>
              <a:t>Mô</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hình</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các</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quan</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hệ</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trong</a:t>
            </a:r>
            <a:r>
              <a:rPr lang="en-US" sz="2300" dirty="0">
                <a:latin typeface="Times New Roman" panose="02020603050405020304" pitchFamily="18" charset="0"/>
                <a:ea typeface="Calibri" panose="020F0502020204030204" pitchFamily="34" charset="0"/>
              </a:rPr>
              <a:t> Ontology</a:t>
            </a:r>
            <a:r>
              <a:rPr lang="vi-VN" sz="2300" dirty="0">
                <a:latin typeface="Times New Roman" panose="02020603050405020304" pitchFamily="18" charset="0"/>
                <a:ea typeface="Calibri" panose="020F0502020204030204" pitchFamily="34" charset="0"/>
              </a:rPr>
              <a:t> </a:t>
            </a:r>
            <a:endParaRPr lang="en-US" sz="2300" dirty="0"/>
          </a:p>
        </p:txBody>
      </p:sp>
      <p:sp>
        <p:nvSpPr>
          <p:cNvPr id="3" name="Slide Number Placeholder 2">
            <a:extLst>
              <a:ext uri="{FF2B5EF4-FFF2-40B4-BE49-F238E27FC236}">
                <a16:creationId xmlns:a16="http://schemas.microsoft.com/office/drawing/2014/main" id="{92ED1B13-0750-4346-82C8-4D9155EEA30C}"/>
              </a:ext>
            </a:extLst>
          </p:cNvPr>
          <p:cNvSpPr>
            <a:spLocks noGrp="1"/>
          </p:cNvSpPr>
          <p:nvPr>
            <p:ph type="sldNum" sz="quarter" idx="12"/>
          </p:nvPr>
        </p:nvSpPr>
        <p:spPr/>
        <p:txBody>
          <a:bodyPr/>
          <a:lstStyle/>
          <a:p>
            <a:fld id="{A02EBBDA-6239-48A4-BF42-145536EAE284}" type="slidenum">
              <a:rPr lang="en-US" smtClean="0"/>
              <a:t>19</a:t>
            </a:fld>
            <a:endParaRPr lang="en-US"/>
          </a:p>
        </p:txBody>
      </p:sp>
    </p:spTree>
    <p:extLst>
      <p:ext uri="{BB962C8B-B14F-4D97-AF65-F5344CB8AC3E}">
        <p14:creationId xmlns:p14="http://schemas.microsoft.com/office/powerpoint/2010/main" val="2276330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43861"/>
            <a:ext cx="7886700" cy="1325563"/>
          </a:xfrm>
        </p:spPr>
        <p:txBody>
          <a:bodyPr/>
          <a:lstStyle/>
          <a:p>
            <a:r>
              <a:rPr lang="en-US" b="1" dirty="0" err="1">
                <a:latin typeface="Times New Roman" panose="02020603050405020304" pitchFamily="18" charset="0"/>
                <a:cs typeface="Times New Roman" panose="02020603050405020304" pitchFamily="18" charset="0"/>
              </a:rPr>
              <a:t>Đặt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vấn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đề</a:t>
            </a:r>
            <a:endParaRPr lang="en-US"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209E65C-2493-4E5D-96B5-1B6432784381}"/>
              </a:ext>
            </a:extLst>
          </p:cNvPr>
          <p:cNvPicPr>
            <a:picLocks noChangeAspect="1"/>
          </p:cNvPicPr>
          <p:nvPr/>
        </p:nvPicPr>
        <p:blipFill>
          <a:blip r:embed="rId2"/>
          <a:stretch>
            <a:fillRect/>
          </a:stretch>
        </p:blipFill>
        <p:spPr>
          <a:xfrm>
            <a:off x="1174996" y="1690689"/>
            <a:ext cx="7517019" cy="4578493"/>
          </a:xfrm>
          <a:prstGeom prst="rect">
            <a:avLst/>
          </a:prstGeom>
        </p:spPr>
      </p:pic>
      <p:sp>
        <p:nvSpPr>
          <p:cNvPr id="4" name="Slide Number Placeholder 3">
            <a:extLst>
              <a:ext uri="{FF2B5EF4-FFF2-40B4-BE49-F238E27FC236}">
                <a16:creationId xmlns:a16="http://schemas.microsoft.com/office/drawing/2014/main" id="{F7F2EB73-35C2-4458-BE8E-97E9CC6F1978}"/>
              </a:ext>
            </a:extLst>
          </p:cNvPr>
          <p:cNvSpPr>
            <a:spLocks noGrp="1"/>
          </p:cNvSpPr>
          <p:nvPr>
            <p:ph type="sldNum" sz="quarter" idx="12"/>
          </p:nvPr>
        </p:nvSpPr>
        <p:spPr/>
        <p:txBody>
          <a:bodyPr/>
          <a:lstStyle/>
          <a:p>
            <a:fld id="{A02EBBDA-6239-48A4-BF42-145536EAE284}" type="slidenum">
              <a:rPr lang="en-US" smtClean="0"/>
              <a:t>2</a:t>
            </a:fld>
            <a:endParaRPr lang="en-US"/>
          </a:p>
        </p:txBody>
      </p:sp>
    </p:spTree>
    <p:extLst>
      <p:ext uri="{BB962C8B-B14F-4D97-AF65-F5344CB8AC3E}">
        <p14:creationId xmlns:p14="http://schemas.microsoft.com/office/powerpoint/2010/main" val="2002786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6E8ECA48-C700-4D1B-8971-D11FAAEE4590}"/>
              </a:ext>
            </a:extLst>
          </p:cNvPr>
          <p:cNvPicPr/>
          <p:nvPr/>
        </p:nvPicPr>
        <p:blipFill>
          <a:blip r:embed="rId3">
            <a:extLst>
              <a:ext uri="{28A0092B-C50C-407E-A947-70E740481C1C}">
                <a14:useLocalDpi xmlns:a14="http://schemas.microsoft.com/office/drawing/2010/main" val="0"/>
              </a:ext>
            </a:extLst>
          </a:blip>
          <a:stretch>
            <a:fillRect/>
          </a:stretch>
        </p:blipFill>
        <p:spPr>
          <a:xfrm>
            <a:off x="683262" y="2543819"/>
            <a:ext cx="2310464" cy="3514855"/>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5A75A3DF-ABE3-4888-90AF-0FEB108D5F6D}"/>
              </a:ext>
            </a:extLst>
          </p:cNvPr>
          <p:cNvPicPr/>
          <p:nvPr/>
        </p:nvPicPr>
        <p:blipFill>
          <a:blip r:embed="rId4">
            <a:extLst>
              <a:ext uri="{28A0092B-C50C-407E-A947-70E740481C1C}">
                <a14:useLocalDpi xmlns:a14="http://schemas.microsoft.com/office/drawing/2010/main" val="0"/>
              </a:ext>
            </a:extLst>
          </a:blip>
          <a:stretch>
            <a:fillRect/>
          </a:stretch>
        </p:blipFill>
        <p:spPr>
          <a:xfrm>
            <a:off x="3252739" y="2543819"/>
            <a:ext cx="2638522" cy="351485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40C1803F-E429-4056-98ED-F627A60B6F3F}"/>
              </a:ext>
            </a:extLst>
          </p:cNvPr>
          <p:cNvPicPr/>
          <p:nvPr/>
        </p:nvPicPr>
        <p:blipFill>
          <a:blip r:embed="rId5">
            <a:extLst>
              <a:ext uri="{28A0092B-C50C-407E-A947-70E740481C1C}">
                <a14:useLocalDpi xmlns:a14="http://schemas.microsoft.com/office/drawing/2010/main" val="0"/>
              </a:ext>
            </a:extLst>
          </a:blip>
          <a:stretch>
            <a:fillRect/>
          </a:stretch>
        </p:blipFill>
        <p:spPr>
          <a:xfrm>
            <a:off x="6070648" y="2543819"/>
            <a:ext cx="2638522" cy="3030596"/>
          </a:xfrm>
          <a:prstGeom prst="rect">
            <a:avLst/>
          </a:prstGeom>
        </p:spPr>
      </p:pic>
      <p:sp>
        <p:nvSpPr>
          <p:cNvPr id="10" name="TextBox 9">
            <a:extLst>
              <a:ext uri="{FF2B5EF4-FFF2-40B4-BE49-F238E27FC236}">
                <a16:creationId xmlns:a16="http://schemas.microsoft.com/office/drawing/2014/main" id="{232586CE-8B64-4BF4-83B5-5126BF9D8E53}"/>
              </a:ext>
            </a:extLst>
          </p:cNvPr>
          <p:cNvSpPr txBox="1"/>
          <p:nvPr/>
        </p:nvSpPr>
        <p:spPr>
          <a:xfrm>
            <a:off x="985102" y="1559559"/>
            <a:ext cx="4572000" cy="446276"/>
          </a:xfrm>
          <a:prstGeom prst="rect">
            <a:avLst/>
          </a:prstGeom>
          <a:noFill/>
        </p:spPr>
        <p:txBody>
          <a:bodyPr wrap="square">
            <a:spAutoFit/>
          </a:bodyPr>
          <a:lstStyle/>
          <a:p>
            <a:pPr marL="342900" indent="-342900">
              <a:spcAft>
                <a:spcPts val="600"/>
              </a:spcAft>
              <a:buFont typeface="Wingdings" panose="05000000000000000000" pitchFamily="2" charset="2"/>
              <a:buChar char="ü"/>
            </a:pPr>
            <a:r>
              <a:rPr lang="en-US" sz="2300" dirty="0" err="1">
                <a:latin typeface="Times New Roman" panose="02020603050405020304" pitchFamily="18" charset="0"/>
                <a:ea typeface="Calibri" panose="020F0502020204030204" pitchFamily="34" charset="0"/>
              </a:rPr>
              <a:t>Cài</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đặt</a:t>
            </a:r>
            <a:r>
              <a:rPr lang="en-US" sz="2300" dirty="0">
                <a:latin typeface="Times New Roman" panose="02020603050405020304" pitchFamily="18" charset="0"/>
                <a:ea typeface="Calibri" panose="020F0502020204030204" pitchFamily="34" charset="0"/>
              </a:rPr>
              <a:t> Ontology</a:t>
            </a:r>
            <a:r>
              <a:rPr lang="vi-VN" sz="2300" dirty="0">
                <a:latin typeface="Times New Roman" panose="02020603050405020304" pitchFamily="18" charset="0"/>
                <a:ea typeface="Calibri" panose="020F0502020204030204" pitchFamily="34" charset="0"/>
              </a:rPr>
              <a:t> </a:t>
            </a:r>
            <a:endParaRPr lang="en-US" sz="2300" dirty="0"/>
          </a:p>
        </p:txBody>
      </p:sp>
      <p:sp>
        <p:nvSpPr>
          <p:cNvPr id="11" name="Title 1">
            <a:extLst>
              <a:ext uri="{FF2B5EF4-FFF2-40B4-BE49-F238E27FC236}">
                <a16:creationId xmlns:a16="http://schemas.microsoft.com/office/drawing/2014/main" id="{7C0AE9BF-7C32-434F-AEEC-AD6A2286D7E0}"/>
              </a:ext>
            </a:extLst>
          </p:cNvPr>
          <p:cNvSpPr txBox="1">
            <a:spLocks/>
          </p:cNvSpPr>
          <p:nvPr/>
        </p:nvSpPr>
        <p:spPr>
          <a:xfrm>
            <a:off x="683262" y="378673"/>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vi-VN" b="1" dirty="0"/>
              <a:t>Thực hiện xây dựng cơ sở tri thức</a:t>
            </a:r>
            <a:endParaRPr lang="en-US" b="1" dirty="0"/>
          </a:p>
        </p:txBody>
      </p:sp>
      <p:sp>
        <p:nvSpPr>
          <p:cNvPr id="2" name="Slide Number Placeholder 1">
            <a:extLst>
              <a:ext uri="{FF2B5EF4-FFF2-40B4-BE49-F238E27FC236}">
                <a16:creationId xmlns:a16="http://schemas.microsoft.com/office/drawing/2014/main" id="{6D1C7643-E108-4E2E-85CF-BE5E7BDA35C8}"/>
              </a:ext>
            </a:extLst>
          </p:cNvPr>
          <p:cNvSpPr>
            <a:spLocks noGrp="1"/>
          </p:cNvSpPr>
          <p:nvPr>
            <p:ph type="sldNum" sz="quarter" idx="12"/>
          </p:nvPr>
        </p:nvSpPr>
        <p:spPr/>
        <p:txBody>
          <a:bodyPr/>
          <a:lstStyle/>
          <a:p>
            <a:fld id="{A02EBBDA-6239-48A4-BF42-145536EAE284}" type="slidenum">
              <a:rPr lang="en-US" smtClean="0"/>
              <a:t>20</a:t>
            </a:fld>
            <a:endParaRPr lang="en-US"/>
          </a:p>
        </p:txBody>
      </p:sp>
    </p:spTree>
    <p:extLst>
      <p:ext uri="{BB962C8B-B14F-4D97-AF65-F5344CB8AC3E}">
        <p14:creationId xmlns:p14="http://schemas.microsoft.com/office/powerpoint/2010/main" val="2331820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t>Thực hiện xây dựng cơ sở tri thức</a:t>
            </a:r>
            <a:endParaRPr lang="en-US" b="1" dirty="0"/>
          </a:p>
        </p:txBody>
      </p:sp>
      <p:pic>
        <p:nvPicPr>
          <p:cNvPr id="3" name="Picture 2">
            <a:extLst>
              <a:ext uri="{FF2B5EF4-FFF2-40B4-BE49-F238E27FC236}">
                <a16:creationId xmlns:a16="http://schemas.microsoft.com/office/drawing/2014/main" id="{B3BF81B2-69D0-49C3-A8E5-1DD1DA8CB1F1}"/>
              </a:ext>
            </a:extLst>
          </p:cNvPr>
          <p:cNvPicPr>
            <a:picLocks noChangeAspect="1"/>
          </p:cNvPicPr>
          <p:nvPr/>
        </p:nvPicPr>
        <p:blipFill>
          <a:blip r:embed="rId3"/>
          <a:stretch>
            <a:fillRect/>
          </a:stretch>
        </p:blipFill>
        <p:spPr>
          <a:xfrm>
            <a:off x="818988" y="2634633"/>
            <a:ext cx="7886700" cy="2453491"/>
          </a:xfrm>
          <a:prstGeom prst="rect">
            <a:avLst/>
          </a:prstGeom>
        </p:spPr>
      </p:pic>
      <p:sp>
        <p:nvSpPr>
          <p:cNvPr id="6" name="TextBox 5">
            <a:extLst>
              <a:ext uri="{FF2B5EF4-FFF2-40B4-BE49-F238E27FC236}">
                <a16:creationId xmlns:a16="http://schemas.microsoft.com/office/drawing/2014/main" id="{4B7CDD31-419A-4726-B400-4F883F4C7439}"/>
              </a:ext>
            </a:extLst>
          </p:cNvPr>
          <p:cNvSpPr txBox="1"/>
          <p:nvPr/>
        </p:nvSpPr>
        <p:spPr>
          <a:xfrm>
            <a:off x="985102" y="1559559"/>
            <a:ext cx="4572000" cy="446276"/>
          </a:xfrm>
          <a:prstGeom prst="rect">
            <a:avLst/>
          </a:prstGeom>
          <a:noFill/>
        </p:spPr>
        <p:txBody>
          <a:bodyPr wrap="square">
            <a:spAutoFit/>
          </a:bodyPr>
          <a:lstStyle/>
          <a:p>
            <a:r>
              <a:rPr lang="vi-VN" sz="2300" b="1" dirty="0">
                <a:latin typeface="Times New Roman" panose="02020603050405020304" pitchFamily="18" charset="0"/>
                <a:ea typeface="Calibri" panose="020F0502020204030204" pitchFamily="34" charset="0"/>
              </a:rPr>
              <a:t>Bước </a:t>
            </a:r>
            <a:r>
              <a:rPr lang="en-US" sz="2300" b="1" dirty="0">
                <a:latin typeface="Times New Roman" panose="02020603050405020304" pitchFamily="18" charset="0"/>
                <a:ea typeface="Calibri" panose="020F0502020204030204" pitchFamily="34" charset="0"/>
              </a:rPr>
              <a:t>4: </a:t>
            </a:r>
            <a:r>
              <a:rPr lang="en-US" sz="2300" b="1" dirty="0" err="1">
                <a:latin typeface="Times New Roman" panose="02020603050405020304" pitchFamily="18" charset="0"/>
                <a:ea typeface="Calibri" panose="020F0502020204030204" pitchFamily="34" charset="0"/>
              </a:rPr>
              <a:t>Tạo</a:t>
            </a:r>
            <a:r>
              <a:rPr lang="en-US" sz="2300" b="1" dirty="0">
                <a:latin typeface="Times New Roman" panose="02020603050405020304" pitchFamily="18" charset="0"/>
                <a:ea typeface="Calibri" panose="020F0502020204030204" pitchFamily="34" charset="0"/>
              </a:rPr>
              <a:t> c</a:t>
            </a:r>
            <a:r>
              <a:rPr lang="vi-VN" sz="2300" b="1" dirty="0">
                <a:latin typeface="Times New Roman" panose="02020603050405020304" pitchFamily="18" charset="0"/>
                <a:ea typeface="Calibri" panose="020F0502020204030204" pitchFamily="34" charset="0"/>
              </a:rPr>
              <a:t>ơ</a:t>
            </a:r>
            <a:r>
              <a:rPr lang="en-US" sz="2300" b="1" dirty="0">
                <a:latin typeface="Times New Roman" panose="02020603050405020304" pitchFamily="18" charset="0"/>
                <a:ea typeface="Calibri" panose="020F0502020204030204" pitchFamily="34" charset="0"/>
              </a:rPr>
              <a:t> </a:t>
            </a:r>
            <a:r>
              <a:rPr lang="en-US" sz="2300" b="1" dirty="0" err="1">
                <a:latin typeface="Times New Roman" panose="02020603050405020304" pitchFamily="18" charset="0"/>
                <a:ea typeface="Calibri" panose="020F0502020204030204" pitchFamily="34" charset="0"/>
              </a:rPr>
              <a:t>sở</a:t>
            </a:r>
            <a:r>
              <a:rPr lang="en-US" sz="2300" b="1" dirty="0">
                <a:latin typeface="Times New Roman" panose="02020603050405020304" pitchFamily="18" charset="0"/>
                <a:ea typeface="Calibri" panose="020F0502020204030204" pitchFamily="34" charset="0"/>
              </a:rPr>
              <a:t> tri </a:t>
            </a:r>
            <a:r>
              <a:rPr lang="en-US" sz="2300" b="1" dirty="0" err="1">
                <a:latin typeface="Times New Roman" panose="02020603050405020304" pitchFamily="18" charset="0"/>
                <a:ea typeface="Calibri" panose="020F0502020204030204" pitchFamily="34" charset="0"/>
              </a:rPr>
              <a:t>thức</a:t>
            </a:r>
            <a:r>
              <a:rPr lang="vi-VN" sz="2300" b="1" dirty="0">
                <a:latin typeface="Times New Roman" panose="02020603050405020304" pitchFamily="18" charset="0"/>
                <a:ea typeface="Calibri" panose="020F0502020204030204" pitchFamily="34" charset="0"/>
              </a:rPr>
              <a:t> </a:t>
            </a:r>
            <a:endParaRPr lang="en-US" sz="2300" b="1" dirty="0"/>
          </a:p>
        </p:txBody>
      </p:sp>
      <p:sp>
        <p:nvSpPr>
          <p:cNvPr id="4" name="Slide Number Placeholder 3">
            <a:extLst>
              <a:ext uri="{FF2B5EF4-FFF2-40B4-BE49-F238E27FC236}">
                <a16:creationId xmlns:a16="http://schemas.microsoft.com/office/drawing/2014/main" id="{2E914E8F-6E92-4AFA-A548-8F1BC149E298}"/>
              </a:ext>
            </a:extLst>
          </p:cNvPr>
          <p:cNvSpPr>
            <a:spLocks noGrp="1"/>
          </p:cNvSpPr>
          <p:nvPr>
            <p:ph type="sldNum" sz="quarter" idx="12"/>
          </p:nvPr>
        </p:nvSpPr>
        <p:spPr/>
        <p:txBody>
          <a:bodyPr/>
          <a:lstStyle/>
          <a:p>
            <a:fld id="{A02EBBDA-6239-48A4-BF42-145536EAE284}" type="slidenum">
              <a:rPr lang="en-US" smtClean="0"/>
              <a:t>21</a:t>
            </a:fld>
            <a:endParaRPr lang="en-US"/>
          </a:p>
        </p:txBody>
      </p:sp>
    </p:spTree>
    <p:extLst>
      <p:ext uri="{BB962C8B-B14F-4D97-AF65-F5344CB8AC3E}">
        <p14:creationId xmlns:p14="http://schemas.microsoft.com/office/powerpoint/2010/main" val="3553395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t>Thực hiện xây dựng cơ sở tri thức</a:t>
            </a:r>
            <a:endParaRPr lang="en-US" b="1" dirty="0"/>
          </a:p>
        </p:txBody>
      </p:sp>
      <p:sp>
        <p:nvSpPr>
          <p:cNvPr id="5" name="TextBox 4">
            <a:extLst>
              <a:ext uri="{FF2B5EF4-FFF2-40B4-BE49-F238E27FC236}">
                <a16:creationId xmlns:a16="http://schemas.microsoft.com/office/drawing/2014/main" id="{8D37CE68-16DF-4DBA-A88C-FBD853BFFE6B}"/>
              </a:ext>
            </a:extLst>
          </p:cNvPr>
          <p:cNvSpPr txBox="1"/>
          <p:nvPr/>
        </p:nvSpPr>
        <p:spPr>
          <a:xfrm>
            <a:off x="985101" y="1559559"/>
            <a:ext cx="6528879" cy="446276"/>
          </a:xfrm>
          <a:prstGeom prst="rect">
            <a:avLst/>
          </a:prstGeom>
          <a:noFill/>
        </p:spPr>
        <p:txBody>
          <a:bodyPr wrap="square">
            <a:spAutoFit/>
          </a:bodyPr>
          <a:lstStyle/>
          <a:p>
            <a:pPr marL="342900" indent="-342900">
              <a:spcAft>
                <a:spcPts val="600"/>
              </a:spcAft>
              <a:buFont typeface="Wingdings" panose="05000000000000000000" pitchFamily="2" charset="2"/>
              <a:buChar char="ü"/>
            </a:pPr>
            <a:r>
              <a:rPr lang="en-US" sz="2300" dirty="0" err="1">
                <a:latin typeface="Times New Roman" panose="02020603050405020304" pitchFamily="18" charset="0"/>
                <a:ea typeface="Calibri" panose="020F0502020204030204" pitchFamily="34" charset="0"/>
              </a:rPr>
              <a:t>Dữ</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liệu</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trước</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khi</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chuyển</a:t>
            </a:r>
            <a:r>
              <a:rPr lang="en-US" sz="2300" dirty="0">
                <a:latin typeface="Times New Roman" panose="02020603050405020304" pitchFamily="18" charset="0"/>
                <a:ea typeface="Calibri" panose="020F0502020204030204" pitchFamily="34" charset="0"/>
              </a:rPr>
              <a:t> sang </a:t>
            </a:r>
            <a:r>
              <a:rPr lang="en-US" sz="2300" dirty="0" err="1">
                <a:latin typeface="Times New Roman" panose="02020603050405020304" pitchFamily="18" charset="0"/>
                <a:ea typeface="Calibri" panose="020F0502020204030204" pitchFamily="34" charset="0"/>
              </a:rPr>
              <a:t>dạng</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ngữ</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nghĩa</a:t>
            </a:r>
            <a:r>
              <a:rPr lang="vi-VN" sz="2300" dirty="0">
                <a:latin typeface="Times New Roman" panose="02020603050405020304" pitchFamily="18" charset="0"/>
                <a:ea typeface="Calibri" panose="020F0502020204030204" pitchFamily="34" charset="0"/>
              </a:rPr>
              <a:t> </a:t>
            </a:r>
            <a:endParaRPr lang="en-US" sz="2300" dirty="0"/>
          </a:p>
        </p:txBody>
      </p:sp>
      <p:pic>
        <p:nvPicPr>
          <p:cNvPr id="6" name="Picture 5">
            <a:extLst>
              <a:ext uri="{FF2B5EF4-FFF2-40B4-BE49-F238E27FC236}">
                <a16:creationId xmlns:a16="http://schemas.microsoft.com/office/drawing/2014/main" id="{A2FA7DDE-D2EC-4796-81E0-2F9B325E1A9C}"/>
              </a:ext>
            </a:extLst>
          </p:cNvPr>
          <p:cNvPicPr>
            <a:picLocks noChangeAspect="1"/>
          </p:cNvPicPr>
          <p:nvPr/>
        </p:nvPicPr>
        <p:blipFill>
          <a:blip r:embed="rId3"/>
          <a:stretch>
            <a:fillRect/>
          </a:stretch>
        </p:blipFill>
        <p:spPr>
          <a:xfrm>
            <a:off x="985101" y="2308995"/>
            <a:ext cx="7274979" cy="4026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Slide Number Placeholder 2">
            <a:extLst>
              <a:ext uri="{FF2B5EF4-FFF2-40B4-BE49-F238E27FC236}">
                <a16:creationId xmlns:a16="http://schemas.microsoft.com/office/drawing/2014/main" id="{D4923C14-9065-4789-90A0-334265D7ACE5}"/>
              </a:ext>
            </a:extLst>
          </p:cNvPr>
          <p:cNvSpPr>
            <a:spLocks noGrp="1"/>
          </p:cNvSpPr>
          <p:nvPr>
            <p:ph type="sldNum" sz="quarter" idx="12"/>
          </p:nvPr>
        </p:nvSpPr>
        <p:spPr/>
        <p:txBody>
          <a:bodyPr/>
          <a:lstStyle/>
          <a:p>
            <a:fld id="{A02EBBDA-6239-48A4-BF42-145536EAE284}" type="slidenum">
              <a:rPr lang="en-US" smtClean="0"/>
              <a:t>22</a:t>
            </a:fld>
            <a:endParaRPr lang="en-US"/>
          </a:p>
        </p:txBody>
      </p:sp>
    </p:spTree>
    <p:extLst>
      <p:ext uri="{BB962C8B-B14F-4D97-AF65-F5344CB8AC3E}">
        <p14:creationId xmlns:p14="http://schemas.microsoft.com/office/powerpoint/2010/main" val="2329682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t>Thực hiện xây dựng cơ sở tri thức</a:t>
            </a:r>
            <a:endParaRPr lang="en-US" b="1" dirty="0"/>
          </a:p>
        </p:txBody>
      </p:sp>
      <p:sp>
        <p:nvSpPr>
          <p:cNvPr id="9" name="TextBox 8">
            <a:extLst>
              <a:ext uri="{FF2B5EF4-FFF2-40B4-BE49-F238E27FC236}">
                <a16:creationId xmlns:a16="http://schemas.microsoft.com/office/drawing/2014/main" id="{871EA0F4-FE2B-49EE-9D4F-1C9EA9231607}"/>
              </a:ext>
            </a:extLst>
          </p:cNvPr>
          <p:cNvSpPr txBox="1"/>
          <p:nvPr/>
        </p:nvSpPr>
        <p:spPr>
          <a:xfrm>
            <a:off x="985102" y="1559559"/>
            <a:ext cx="5121058" cy="446276"/>
          </a:xfrm>
          <a:prstGeom prst="rect">
            <a:avLst/>
          </a:prstGeom>
          <a:noFill/>
        </p:spPr>
        <p:txBody>
          <a:bodyPr wrap="square">
            <a:spAutoFit/>
          </a:bodyPr>
          <a:lstStyle/>
          <a:p>
            <a:pPr marL="342900" indent="-342900">
              <a:spcAft>
                <a:spcPts val="600"/>
              </a:spcAft>
              <a:buFont typeface="Wingdings" panose="05000000000000000000" pitchFamily="2" charset="2"/>
              <a:buChar char="ü"/>
            </a:pPr>
            <a:r>
              <a:rPr lang="en-US" sz="2300" dirty="0" err="1">
                <a:latin typeface="Times New Roman" panose="02020603050405020304" pitchFamily="18" charset="0"/>
                <a:ea typeface="Calibri" panose="020F0502020204030204" pitchFamily="34" charset="0"/>
              </a:rPr>
              <a:t>Kết</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quả</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thêm</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dữ</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liệu</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có</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ngữ</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nghĩa</a:t>
            </a:r>
            <a:r>
              <a:rPr lang="vi-VN" sz="2300" dirty="0">
                <a:latin typeface="Times New Roman" panose="02020603050405020304" pitchFamily="18" charset="0"/>
                <a:ea typeface="Calibri" panose="020F0502020204030204" pitchFamily="34" charset="0"/>
              </a:rPr>
              <a:t> </a:t>
            </a:r>
            <a:endParaRPr lang="en-US" sz="2300" dirty="0"/>
          </a:p>
        </p:txBody>
      </p:sp>
      <p:pic>
        <p:nvPicPr>
          <p:cNvPr id="5" name="Picture 4">
            <a:extLst>
              <a:ext uri="{FF2B5EF4-FFF2-40B4-BE49-F238E27FC236}">
                <a16:creationId xmlns:a16="http://schemas.microsoft.com/office/drawing/2014/main" id="{D17BC724-7323-4C6A-B44F-971ACB2A170B}"/>
              </a:ext>
            </a:extLst>
          </p:cNvPr>
          <p:cNvPicPr>
            <a:picLocks noChangeAspect="1"/>
          </p:cNvPicPr>
          <p:nvPr/>
        </p:nvPicPr>
        <p:blipFill>
          <a:blip r:embed="rId3"/>
          <a:stretch>
            <a:fillRect/>
          </a:stretch>
        </p:blipFill>
        <p:spPr>
          <a:xfrm>
            <a:off x="1244391" y="2288711"/>
            <a:ext cx="6655218" cy="40896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Slide Number Placeholder 2">
            <a:extLst>
              <a:ext uri="{FF2B5EF4-FFF2-40B4-BE49-F238E27FC236}">
                <a16:creationId xmlns:a16="http://schemas.microsoft.com/office/drawing/2014/main" id="{07A38EA8-5FE8-4136-9AD0-39B13D669848}"/>
              </a:ext>
            </a:extLst>
          </p:cNvPr>
          <p:cNvSpPr>
            <a:spLocks noGrp="1"/>
          </p:cNvSpPr>
          <p:nvPr>
            <p:ph type="sldNum" sz="quarter" idx="12"/>
          </p:nvPr>
        </p:nvSpPr>
        <p:spPr/>
        <p:txBody>
          <a:bodyPr/>
          <a:lstStyle/>
          <a:p>
            <a:fld id="{A02EBBDA-6239-48A4-BF42-145536EAE284}" type="slidenum">
              <a:rPr lang="en-US" smtClean="0"/>
              <a:t>23</a:t>
            </a:fld>
            <a:endParaRPr lang="en-US"/>
          </a:p>
        </p:txBody>
      </p:sp>
      <p:pic>
        <p:nvPicPr>
          <p:cNvPr id="6" name="Picture 5">
            <a:extLst>
              <a:ext uri="{FF2B5EF4-FFF2-40B4-BE49-F238E27FC236}">
                <a16:creationId xmlns:a16="http://schemas.microsoft.com/office/drawing/2014/main" id="{9D0F1FD3-6123-4DE0-9DFA-E58A38C80F52}"/>
              </a:ext>
            </a:extLst>
          </p:cNvPr>
          <p:cNvPicPr>
            <a:picLocks noChangeAspect="1"/>
          </p:cNvPicPr>
          <p:nvPr/>
        </p:nvPicPr>
        <p:blipFill>
          <a:blip r:embed="rId4"/>
          <a:stretch>
            <a:fillRect/>
          </a:stretch>
        </p:blipFill>
        <p:spPr>
          <a:xfrm>
            <a:off x="5642649" y="2544189"/>
            <a:ext cx="2722245" cy="9168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0" name="Connector: Elbow 9">
            <a:extLst>
              <a:ext uri="{FF2B5EF4-FFF2-40B4-BE49-F238E27FC236}">
                <a16:creationId xmlns:a16="http://schemas.microsoft.com/office/drawing/2014/main" id="{1958AA0F-2A85-4B7E-8B56-3E13FD88AEB5}"/>
              </a:ext>
            </a:extLst>
          </p:cNvPr>
          <p:cNvCxnSpPr>
            <a:cxnSpLocks/>
          </p:cNvCxnSpPr>
          <p:nvPr/>
        </p:nvCxnSpPr>
        <p:spPr>
          <a:xfrm flipV="1">
            <a:off x="2328573" y="2624950"/>
            <a:ext cx="3127347" cy="72066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2F6CDF68-C378-439E-8F45-90909714DD82}"/>
              </a:ext>
            </a:extLst>
          </p:cNvPr>
          <p:cNvPicPr>
            <a:picLocks noChangeAspect="1"/>
          </p:cNvPicPr>
          <p:nvPr/>
        </p:nvPicPr>
        <p:blipFill>
          <a:blip r:embed="rId5"/>
          <a:stretch>
            <a:fillRect/>
          </a:stretch>
        </p:blipFill>
        <p:spPr>
          <a:xfrm>
            <a:off x="4407426" y="3392095"/>
            <a:ext cx="1712872" cy="8780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6" name="Connector: Elbow 15">
            <a:extLst>
              <a:ext uri="{FF2B5EF4-FFF2-40B4-BE49-F238E27FC236}">
                <a16:creationId xmlns:a16="http://schemas.microsoft.com/office/drawing/2014/main" id="{94446E88-F9F6-4BF8-8B4D-F8A2A756EDBE}"/>
              </a:ext>
            </a:extLst>
          </p:cNvPr>
          <p:cNvCxnSpPr>
            <a:cxnSpLocks/>
          </p:cNvCxnSpPr>
          <p:nvPr/>
        </p:nvCxnSpPr>
        <p:spPr>
          <a:xfrm flipV="1">
            <a:off x="2375418" y="3486311"/>
            <a:ext cx="1952742" cy="57905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83958569-C62C-496F-8490-4C324E5C4EBD}"/>
              </a:ext>
            </a:extLst>
          </p:cNvPr>
          <p:cNvPicPr>
            <a:picLocks noChangeAspect="1"/>
          </p:cNvPicPr>
          <p:nvPr/>
        </p:nvPicPr>
        <p:blipFill>
          <a:blip r:embed="rId6"/>
          <a:stretch>
            <a:fillRect/>
          </a:stretch>
        </p:blipFill>
        <p:spPr>
          <a:xfrm>
            <a:off x="5569993" y="4671367"/>
            <a:ext cx="2577148" cy="958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0" name="Connector: Elbow 19">
            <a:extLst>
              <a:ext uri="{FF2B5EF4-FFF2-40B4-BE49-F238E27FC236}">
                <a16:creationId xmlns:a16="http://schemas.microsoft.com/office/drawing/2014/main" id="{01957AAD-2589-4394-B6DA-6540DB2849D9}"/>
              </a:ext>
            </a:extLst>
          </p:cNvPr>
          <p:cNvCxnSpPr>
            <a:cxnSpLocks/>
          </p:cNvCxnSpPr>
          <p:nvPr/>
        </p:nvCxnSpPr>
        <p:spPr>
          <a:xfrm flipV="1">
            <a:off x="2661920" y="4739564"/>
            <a:ext cx="2794000" cy="38555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3792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t>Thực hiện xây dựng cơ sở tri thức</a:t>
            </a:r>
            <a:endParaRPr lang="en-US" b="1" dirty="0"/>
          </a:p>
        </p:txBody>
      </p:sp>
      <p:sp>
        <p:nvSpPr>
          <p:cNvPr id="5" name="TextBox 4">
            <a:extLst>
              <a:ext uri="{FF2B5EF4-FFF2-40B4-BE49-F238E27FC236}">
                <a16:creationId xmlns:a16="http://schemas.microsoft.com/office/drawing/2014/main" id="{FE9737E6-FD1D-4D3F-A3E5-B10F80BC333F}"/>
              </a:ext>
            </a:extLst>
          </p:cNvPr>
          <p:cNvSpPr txBox="1"/>
          <p:nvPr/>
        </p:nvSpPr>
        <p:spPr>
          <a:xfrm>
            <a:off x="704066" y="1495619"/>
            <a:ext cx="7946889" cy="446276"/>
          </a:xfrm>
          <a:prstGeom prst="rect">
            <a:avLst/>
          </a:prstGeom>
          <a:noFill/>
        </p:spPr>
        <p:txBody>
          <a:bodyPr wrap="square">
            <a:spAutoFit/>
          </a:bodyPr>
          <a:lstStyle/>
          <a:p>
            <a:pPr marL="342900" indent="-342900">
              <a:buFont typeface="Wingdings" panose="05000000000000000000" pitchFamily="2" charset="2"/>
              <a:buChar char="ü"/>
            </a:pPr>
            <a:r>
              <a:rPr lang="en-US" sz="2300" b="1" dirty="0">
                <a:latin typeface="Times New Roman" panose="02020603050405020304" pitchFamily="18" charset="0"/>
                <a:ea typeface="Calibri" panose="020F0502020204030204" pitchFamily="34" charset="0"/>
              </a:rPr>
              <a:t>C</a:t>
            </a:r>
            <a:r>
              <a:rPr lang="vi-VN" sz="2300" b="1" dirty="0">
                <a:latin typeface="Times New Roman" panose="02020603050405020304" pitchFamily="18" charset="0"/>
                <a:ea typeface="Calibri" panose="020F0502020204030204" pitchFamily="34" charset="0"/>
              </a:rPr>
              <a:t>ơ</a:t>
            </a:r>
            <a:r>
              <a:rPr lang="en-US" sz="2300" b="1" dirty="0">
                <a:latin typeface="Times New Roman" panose="02020603050405020304" pitchFamily="18" charset="0"/>
                <a:ea typeface="Calibri" panose="020F0502020204030204" pitchFamily="34" charset="0"/>
              </a:rPr>
              <a:t> </a:t>
            </a:r>
            <a:r>
              <a:rPr lang="en-US" sz="2300" b="1" dirty="0" err="1">
                <a:latin typeface="Times New Roman" panose="02020603050405020304" pitchFamily="18" charset="0"/>
                <a:ea typeface="Calibri" panose="020F0502020204030204" pitchFamily="34" charset="0"/>
              </a:rPr>
              <a:t>sở</a:t>
            </a:r>
            <a:r>
              <a:rPr lang="en-US" sz="2300" b="1" dirty="0">
                <a:latin typeface="Times New Roman" panose="02020603050405020304" pitchFamily="18" charset="0"/>
                <a:ea typeface="Calibri" panose="020F0502020204030204" pitchFamily="34" charset="0"/>
              </a:rPr>
              <a:t> tri </a:t>
            </a:r>
            <a:r>
              <a:rPr lang="en-US" sz="2300" b="1" dirty="0" err="1">
                <a:latin typeface="Times New Roman" panose="02020603050405020304" pitchFamily="18" charset="0"/>
                <a:ea typeface="Calibri" panose="020F0502020204030204" pitchFamily="34" charset="0"/>
              </a:rPr>
              <a:t>thức</a:t>
            </a:r>
            <a:r>
              <a:rPr lang="en-US" sz="2300" b="1" dirty="0">
                <a:latin typeface="Times New Roman" panose="02020603050405020304" pitchFamily="18" charset="0"/>
                <a:ea typeface="Calibri" panose="020F0502020204030204" pitchFamily="34" charset="0"/>
              </a:rPr>
              <a:t> </a:t>
            </a:r>
            <a:r>
              <a:rPr lang="en-US" sz="2300" b="1" dirty="0" err="1">
                <a:latin typeface="Times New Roman" panose="02020603050405020304" pitchFamily="18" charset="0"/>
                <a:ea typeface="Calibri" panose="020F0502020204030204" pitchFamily="34" charset="0"/>
              </a:rPr>
              <a:t>về</a:t>
            </a:r>
            <a:r>
              <a:rPr lang="en-US" sz="2300" b="1" dirty="0">
                <a:latin typeface="Times New Roman" panose="02020603050405020304" pitchFamily="18" charset="0"/>
                <a:ea typeface="Calibri" panose="020F0502020204030204" pitchFamily="34" charset="0"/>
              </a:rPr>
              <a:t> </a:t>
            </a:r>
            <a:r>
              <a:rPr lang="en-US" sz="2300" b="1" dirty="0" err="1">
                <a:latin typeface="Times New Roman" panose="02020603050405020304" pitchFamily="18" charset="0"/>
                <a:ea typeface="Calibri" panose="020F0502020204030204" pitchFamily="34" charset="0"/>
              </a:rPr>
              <a:t>lễ</a:t>
            </a:r>
            <a:r>
              <a:rPr lang="en-US" sz="2300" b="1" dirty="0">
                <a:latin typeface="Times New Roman" panose="02020603050405020304" pitchFamily="18" charset="0"/>
                <a:ea typeface="Calibri" panose="020F0502020204030204" pitchFamily="34" charset="0"/>
              </a:rPr>
              <a:t> </a:t>
            </a:r>
            <a:r>
              <a:rPr lang="en-US" sz="2300" b="1" dirty="0" err="1">
                <a:latin typeface="Times New Roman" panose="02020603050405020304" pitchFamily="18" charset="0"/>
                <a:ea typeface="Calibri" panose="020F0502020204030204" pitchFamily="34" charset="0"/>
              </a:rPr>
              <a:t>hội</a:t>
            </a:r>
            <a:endParaRPr lang="en-US" sz="2300" b="1" dirty="0">
              <a:latin typeface="Times New Roman" panose="02020603050405020304" pitchFamily="18" charset="0"/>
              <a:ea typeface="Calibri" panose="020F0502020204030204" pitchFamily="34" charset="0"/>
            </a:endParaRPr>
          </a:p>
        </p:txBody>
      </p:sp>
      <p:sp>
        <p:nvSpPr>
          <p:cNvPr id="7" name="TextBox 6">
            <a:extLst>
              <a:ext uri="{FF2B5EF4-FFF2-40B4-BE49-F238E27FC236}">
                <a16:creationId xmlns:a16="http://schemas.microsoft.com/office/drawing/2014/main" id="{8AA393E9-7B9B-43E0-BDDB-4C21E76AC47A}"/>
              </a:ext>
            </a:extLst>
          </p:cNvPr>
          <p:cNvSpPr txBox="1"/>
          <p:nvPr/>
        </p:nvSpPr>
        <p:spPr>
          <a:xfrm>
            <a:off x="1331845" y="2121398"/>
            <a:ext cx="7183507" cy="3268652"/>
          </a:xfrm>
          <a:prstGeom prst="rect">
            <a:avLst/>
          </a:prstGeom>
          <a:noFill/>
        </p:spPr>
        <p:txBody>
          <a:bodyPr wrap="square">
            <a:spAutoFit/>
          </a:bodyPr>
          <a:lstStyle/>
          <a:p>
            <a:pPr algn="just">
              <a:lnSpc>
                <a:spcPct val="150000"/>
              </a:lnSpc>
              <a:spcBef>
                <a:spcPts val="300"/>
              </a:spcBef>
            </a:pPr>
            <a:r>
              <a:rPr lang="vi-VN" sz="2000" dirty="0">
                <a:solidFill>
                  <a:srgbClr val="000000"/>
                </a:solidFill>
                <a:latin typeface="Times New Roman" panose="02020603050405020304" pitchFamily="18" charset="0"/>
                <a:ea typeface="Calibri" panose="020F0502020204030204" pitchFamily="34" charset="0"/>
              </a:rPr>
              <a:t>Sau khi hoàn thành xây dựng cơ sở tri thức về lễ hội tại Việt Nam kết quả thu được nhứ sau:</a:t>
            </a:r>
            <a:endParaRPr lang="en-US" sz="2000" dirty="0">
              <a:solidFill>
                <a:srgbClr val="000000"/>
              </a:solidFill>
              <a:latin typeface="Times New Roman" panose="02020603050405020304" pitchFamily="18" charset="0"/>
              <a:ea typeface="Calibri" panose="020F0502020204030204" pitchFamily="34" charset="0"/>
            </a:endParaRPr>
          </a:p>
          <a:p>
            <a:pPr marL="342900" indent="-342900" algn="just">
              <a:lnSpc>
                <a:spcPct val="150000"/>
              </a:lnSpc>
              <a:buFont typeface="Times New Roman" panose="02020603050405020304" pitchFamily="18" charset="0"/>
              <a:buChar char="-"/>
            </a:pPr>
            <a:r>
              <a:rPr lang="vi-VN" sz="2000" dirty="0">
                <a:solidFill>
                  <a:srgbClr val="000000"/>
                </a:solidFill>
                <a:latin typeface="Times New Roman" panose="02020603050405020304" pitchFamily="18" charset="0"/>
                <a:ea typeface="Times New Roman" panose="02020603050405020304" pitchFamily="18" charset="0"/>
              </a:rPr>
              <a:t>Số lễ hội có thông tin trong cơ sở tri thức: 117 lễ hội</a:t>
            </a:r>
            <a:endParaRPr lang="en-US" sz="2000" dirty="0">
              <a:solidFill>
                <a:srgbClr val="000000"/>
              </a:solidFill>
              <a:latin typeface="Times New Roman" panose="02020603050405020304" pitchFamily="18" charset="0"/>
              <a:ea typeface="Times New Roman" panose="02020603050405020304" pitchFamily="18" charset="0"/>
            </a:endParaRPr>
          </a:p>
          <a:p>
            <a:pPr marL="342900" indent="-342900" algn="just">
              <a:lnSpc>
                <a:spcPct val="150000"/>
              </a:lnSpc>
              <a:buFont typeface="Times New Roman" panose="02020603050405020304" pitchFamily="18" charset="0"/>
              <a:buChar char="-"/>
            </a:pPr>
            <a:r>
              <a:rPr lang="vi-VN" sz="2000" dirty="0">
                <a:solidFill>
                  <a:srgbClr val="000000"/>
                </a:solidFill>
                <a:latin typeface="Times New Roman" panose="02020603050405020304" pitchFamily="18" charset="0"/>
                <a:ea typeface="Times New Roman" panose="02020603050405020304" pitchFamily="18" charset="0"/>
              </a:rPr>
              <a:t>Tổng số bộ ba RDF: 28210</a:t>
            </a:r>
            <a:endParaRPr lang="en-US" sz="2000" dirty="0">
              <a:solidFill>
                <a:srgbClr val="000000"/>
              </a:solidFill>
              <a:latin typeface="Times New Roman" panose="02020603050405020304" pitchFamily="18" charset="0"/>
              <a:ea typeface="Times New Roman" panose="02020603050405020304" pitchFamily="18" charset="0"/>
            </a:endParaRPr>
          </a:p>
          <a:p>
            <a:pPr marL="342900" indent="-342900" algn="just">
              <a:lnSpc>
                <a:spcPct val="150000"/>
              </a:lnSpc>
              <a:buFont typeface="Times New Roman" panose="02020603050405020304" pitchFamily="18" charset="0"/>
              <a:buChar char="-"/>
            </a:pPr>
            <a:r>
              <a:rPr lang="vi-VN" sz="2000" dirty="0">
                <a:solidFill>
                  <a:srgbClr val="000000"/>
                </a:solidFill>
                <a:latin typeface="Times New Roman" panose="02020603050405020304" pitchFamily="18" charset="0"/>
                <a:ea typeface="Times New Roman" panose="02020603050405020304" pitchFamily="18" charset="0"/>
              </a:rPr>
              <a:t>Tổng số Subject: 6906</a:t>
            </a:r>
            <a:endParaRPr lang="en-US" sz="2000" dirty="0">
              <a:solidFill>
                <a:srgbClr val="000000"/>
              </a:solidFill>
              <a:latin typeface="Times New Roman" panose="02020603050405020304" pitchFamily="18" charset="0"/>
              <a:ea typeface="Times New Roman" panose="02020603050405020304" pitchFamily="18" charset="0"/>
            </a:endParaRPr>
          </a:p>
          <a:p>
            <a:pPr marL="342900" indent="-342900" algn="just">
              <a:lnSpc>
                <a:spcPct val="150000"/>
              </a:lnSpc>
              <a:buFont typeface="Times New Roman" panose="02020603050405020304" pitchFamily="18" charset="0"/>
              <a:buChar char="-"/>
            </a:pPr>
            <a:r>
              <a:rPr lang="vi-VN" sz="2000" dirty="0">
                <a:solidFill>
                  <a:srgbClr val="000000"/>
                </a:solidFill>
                <a:latin typeface="Times New Roman" panose="02020603050405020304" pitchFamily="18" charset="0"/>
                <a:ea typeface="Times New Roman" panose="02020603050405020304" pitchFamily="18" charset="0"/>
              </a:rPr>
              <a:t>Tổng số Predicate: 31</a:t>
            </a:r>
            <a:endParaRPr lang="en-US" sz="2000" dirty="0">
              <a:solidFill>
                <a:srgbClr val="000000"/>
              </a:solidFill>
              <a:latin typeface="Times New Roman" panose="02020603050405020304" pitchFamily="18" charset="0"/>
              <a:ea typeface="Times New Roman" panose="02020603050405020304" pitchFamily="18" charset="0"/>
            </a:endParaRPr>
          </a:p>
          <a:p>
            <a:pPr marL="342900" indent="-342900" algn="just">
              <a:lnSpc>
                <a:spcPct val="150000"/>
              </a:lnSpc>
              <a:buFont typeface="Times New Roman" panose="02020603050405020304" pitchFamily="18" charset="0"/>
              <a:buChar char="-"/>
            </a:pPr>
            <a:r>
              <a:rPr lang="vi-VN" sz="2000" dirty="0">
                <a:solidFill>
                  <a:srgbClr val="000000"/>
                </a:solidFill>
                <a:latin typeface="Times New Roman" panose="02020603050405020304" pitchFamily="18" charset="0"/>
                <a:ea typeface="Times New Roman" panose="02020603050405020304" pitchFamily="18" charset="0"/>
              </a:rPr>
              <a:t>Tổng số Object: 8224</a:t>
            </a:r>
            <a:endParaRPr lang="en-US" sz="2000" dirty="0">
              <a:solidFill>
                <a:srgbClr val="000000"/>
              </a:solidFill>
              <a:latin typeface="Times New Roman" panose="02020603050405020304" pitchFamily="18" charset="0"/>
              <a:ea typeface="Times New Roman" panose="02020603050405020304" pitchFamily="18" charset="0"/>
            </a:endParaRPr>
          </a:p>
        </p:txBody>
      </p:sp>
      <p:pic>
        <p:nvPicPr>
          <p:cNvPr id="8" name="Graphic 375059063" descr="Books on shelf">
            <a:extLst>
              <a:ext uri="{FF2B5EF4-FFF2-40B4-BE49-F238E27FC236}">
                <a16:creationId xmlns:a16="http://schemas.microsoft.com/office/drawing/2014/main" id="{F169700A-CCCF-4AFF-9AB6-D1D4CF41E841}"/>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3906" y="4064540"/>
            <a:ext cx="1709531" cy="1297843"/>
          </a:xfrm>
          <a:prstGeom prst="rect">
            <a:avLst/>
          </a:prstGeom>
        </p:spPr>
      </p:pic>
      <p:sp>
        <p:nvSpPr>
          <p:cNvPr id="11" name="TextBox 10">
            <a:extLst>
              <a:ext uri="{FF2B5EF4-FFF2-40B4-BE49-F238E27FC236}">
                <a16:creationId xmlns:a16="http://schemas.microsoft.com/office/drawing/2014/main" id="{09BC16B5-6473-43F3-A982-B7660180A0BE}"/>
              </a:ext>
            </a:extLst>
          </p:cNvPr>
          <p:cNvSpPr txBox="1"/>
          <p:nvPr/>
        </p:nvSpPr>
        <p:spPr>
          <a:xfrm>
            <a:off x="4462669" y="5194113"/>
            <a:ext cx="4572000" cy="674031"/>
          </a:xfrm>
          <a:prstGeom prst="rect">
            <a:avLst/>
          </a:prstGeom>
          <a:noFill/>
        </p:spPr>
        <p:txBody>
          <a:bodyPr wrap="square">
            <a:spAutoFit/>
          </a:bodyPr>
          <a:lstStyle/>
          <a:p>
            <a:pPr algn="ctr">
              <a:lnSpc>
                <a:spcPct val="110000"/>
              </a:lnSpc>
              <a:spcBef>
                <a:spcPts val="300"/>
              </a:spcBef>
            </a:pPr>
            <a:r>
              <a:rPr lang="vi-VN" dirty="0">
                <a:solidFill>
                  <a:srgbClr val="000000"/>
                </a:solidFill>
                <a:latin typeface="Times New Roman" panose="02020603050405020304" pitchFamily="18" charset="0"/>
                <a:ea typeface="Calibri" panose="020F0502020204030204" pitchFamily="34" charset="0"/>
              </a:rPr>
              <a:t>Cơ sở tri thức </a:t>
            </a:r>
            <a:endParaRPr lang="en-US" sz="3200" dirty="0">
              <a:solidFill>
                <a:srgbClr val="000000"/>
              </a:solidFill>
              <a:latin typeface="Times New Roman" panose="02020603050405020304" pitchFamily="18" charset="0"/>
              <a:ea typeface="Calibri" panose="020F0502020204030204" pitchFamily="34" charset="0"/>
            </a:endParaRPr>
          </a:p>
          <a:p>
            <a:pPr algn="ctr"/>
            <a:r>
              <a:rPr lang="en-US" dirty="0" err="1">
                <a:latin typeface="Times New Roman" panose="02020603050405020304" pitchFamily="18" charset="0"/>
                <a:ea typeface="MS Mincho" panose="02020609040205080304" pitchFamily="49" charset="-128"/>
              </a:rPr>
              <a:t>Lễ</a:t>
            </a:r>
            <a:r>
              <a:rPr lang="en-US" dirty="0">
                <a:latin typeface="Times New Roman" panose="02020603050405020304" pitchFamily="18" charset="0"/>
                <a:ea typeface="MS Mincho" panose="02020609040205080304" pitchFamily="49" charset="-128"/>
              </a:rPr>
              <a:t> </a:t>
            </a:r>
            <a:r>
              <a:rPr lang="en-US" dirty="0" err="1">
                <a:latin typeface="Times New Roman" panose="02020603050405020304" pitchFamily="18" charset="0"/>
                <a:ea typeface="MS Mincho" panose="02020609040205080304" pitchFamily="49" charset="-128"/>
              </a:rPr>
              <a:t>hội</a:t>
            </a:r>
            <a:endParaRPr lang="en-US" sz="2800" dirty="0">
              <a:latin typeface="Times New Roman" panose="02020603050405020304" pitchFamily="18" charset="0"/>
              <a:ea typeface="MS Mincho" panose="02020609040205080304" pitchFamily="49" charset="-128"/>
            </a:endParaRPr>
          </a:p>
        </p:txBody>
      </p:sp>
      <p:sp>
        <p:nvSpPr>
          <p:cNvPr id="3" name="Slide Number Placeholder 2">
            <a:extLst>
              <a:ext uri="{FF2B5EF4-FFF2-40B4-BE49-F238E27FC236}">
                <a16:creationId xmlns:a16="http://schemas.microsoft.com/office/drawing/2014/main" id="{3DF68136-58D4-4C28-B077-B6EFBB1B08BC}"/>
              </a:ext>
            </a:extLst>
          </p:cNvPr>
          <p:cNvSpPr>
            <a:spLocks noGrp="1"/>
          </p:cNvSpPr>
          <p:nvPr>
            <p:ph type="sldNum" sz="quarter" idx="12"/>
          </p:nvPr>
        </p:nvSpPr>
        <p:spPr/>
        <p:txBody>
          <a:bodyPr/>
          <a:lstStyle/>
          <a:p>
            <a:fld id="{A02EBBDA-6239-48A4-BF42-145536EAE284}" type="slidenum">
              <a:rPr lang="en-US" smtClean="0"/>
              <a:t>24</a:t>
            </a:fld>
            <a:endParaRPr lang="en-US"/>
          </a:p>
        </p:txBody>
      </p:sp>
    </p:spTree>
    <p:extLst>
      <p:ext uri="{BB962C8B-B14F-4D97-AF65-F5344CB8AC3E}">
        <p14:creationId xmlns:p14="http://schemas.microsoft.com/office/powerpoint/2010/main" val="3735337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696" y="629266"/>
            <a:ext cx="2629122" cy="1622321"/>
          </a:xfrm>
        </p:spPr>
        <p:txBody>
          <a:bodyPr>
            <a:normAutofit/>
          </a:bodyPr>
          <a:lstStyle/>
          <a:p>
            <a:r>
              <a:rPr lang="vi-VN" b="1" dirty="0"/>
              <a:t>Thực hiện xây dựng Chatbot</a:t>
            </a:r>
            <a:endParaRPr lang="en-US" b="1" dirty="0"/>
          </a:p>
        </p:txBody>
      </p:sp>
      <p:sp>
        <p:nvSpPr>
          <p:cNvPr id="8" name="Content Placeholder 7">
            <a:extLst>
              <a:ext uri="{FF2B5EF4-FFF2-40B4-BE49-F238E27FC236}">
                <a16:creationId xmlns:a16="http://schemas.microsoft.com/office/drawing/2014/main" id="{C4916A93-DCD9-4C6B-BEA4-E66EF64E023E}"/>
              </a:ext>
            </a:extLst>
          </p:cNvPr>
          <p:cNvSpPr>
            <a:spLocks noGrp="1"/>
          </p:cNvSpPr>
          <p:nvPr>
            <p:ph idx="1"/>
          </p:nvPr>
        </p:nvSpPr>
        <p:spPr>
          <a:xfrm>
            <a:off x="486698" y="2438400"/>
            <a:ext cx="2629120" cy="3785419"/>
          </a:xfrm>
        </p:spPr>
        <p:txBody>
          <a:bodyPr>
            <a:normAutofit/>
          </a:bodyPr>
          <a:lstStyle/>
          <a:p>
            <a:pPr marL="0" indent="0">
              <a:buNone/>
            </a:pPr>
            <a:r>
              <a:rPr lang="en-US" sz="2300" b="1" kern="0" dirty="0">
                <a:effectLst>
                  <a:glow>
                    <a:srgbClr val="000000"/>
                  </a:glow>
                  <a:outerShdw sx="0" sy="0">
                    <a:srgbClr val="000000"/>
                  </a:outerShdw>
                  <a:reflection stA="0" endPos="0" fadeDir="0" sx="0" sy="0"/>
                </a:effectLst>
                <a:latin typeface="Times New Roman" panose="02020603050405020304" pitchFamily="18" charset="0"/>
                <a:ea typeface="MS Gothic" panose="020B0609070205080204" pitchFamily="49" charset="-128"/>
              </a:rPr>
              <a:t> </a:t>
            </a:r>
            <a:r>
              <a:rPr lang="en-US" sz="2300" b="1" kern="0" dirty="0" err="1">
                <a:effectLst>
                  <a:glow>
                    <a:srgbClr val="000000"/>
                  </a:glow>
                  <a:outerShdw sx="0" sy="0">
                    <a:srgbClr val="000000"/>
                  </a:outerShdw>
                  <a:reflection stA="0" endPos="0" fadeDir="0" sx="0" sy="0"/>
                </a:effectLst>
                <a:latin typeface="Times New Roman" panose="02020603050405020304" pitchFamily="18" charset="0"/>
                <a:ea typeface="MS Gothic" panose="020B0609070205080204" pitchFamily="49" charset="-128"/>
              </a:rPr>
              <a:t>Kịch</a:t>
            </a:r>
            <a:r>
              <a:rPr lang="en-US" sz="2300" b="1" kern="0" dirty="0">
                <a:effectLst>
                  <a:glow>
                    <a:srgbClr val="000000"/>
                  </a:glow>
                  <a:outerShdw sx="0" sy="0">
                    <a:srgbClr val="000000"/>
                  </a:outerShdw>
                  <a:reflection stA="0" endPos="0" fadeDir="0" sx="0" sy="0"/>
                </a:effectLst>
                <a:latin typeface="Times New Roman" panose="02020603050405020304" pitchFamily="18" charset="0"/>
                <a:ea typeface="MS Gothic" panose="020B0609070205080204" pitchFamily="49" charset="-128"/>
              </a:rPr>
              <a:t> </a:t>
            </a:r>
            <a:r>
              <a:rPr lang="en-US" sz="2300" b="1" kern="0" dirty="0" err="1">
                <a:effectLst>
                  <a:glow>
                    <a:srgbClr val="000000"/>
                  </a:glow>
                  <a:outerShdw sx="0" sy="0">
                    <a:srgbClr val="000000"/>
                  </a:outerShdw>
                  <a:reflection stA="0" endPos="0" fadeDir="0" sx="0" sy="0"/>
                </a:effectLst>
                <a:latin typeface="Times New Roman" panose="02020603050405020304" pitchFamily="18" charset="0"/>
                <a:ea typeface="MS Gothic" panose="020B0609070205080204" pitchFamily="49" charset="-128"/>
              </a:rPr>
              <a:t>bản</a:t>
            </a:r>
            <a:r>
              <a:rPr lang="en-US" sz="2300" b="1" kern="0" dirty="0">
                <a:effectLst>
                  <a:glow>
                    <a:srgbClr val="000000"/>
                  </a:glow>
                  <a:outerShdw sx="0" sy="0">
                    <a:srgbClr val="000000"/>
                  </a:outerShdw>
                  <a:reflection stA="0" endPos="0" fadeDir="0" sx="0" sy="0"/>
                </a:effectLst>
                <a:latin typeface="Times New Roman" panose="02020603050405020304" pitchFamily="18" charset="0"/>
                <a:ea typeface="MS Gothic" panose="020B0609070205080204" pitchFamily="49" charset="-128"/>
              </a:rPr>
              <a:t> </a:t>
            </a:r>
            <a:r>
              <a:rPr lang="vi-VN" sz="2300" b="1" kern="0" dirty="0">
                <a:effectLst>
                  <a:glow>
                    <a:srgbClr val="000000"/>
                  </a:glow>
                  <a:outerShdw sx="0" sy="0">
                    <a:srgbClr val="000000"/>
                  </a:outerShdw>
                  <a:reflection stA="0" endPos="0" fadeDir="0" sx="0" sy="0"/>
                </a:effectLst>
                <a:latin typeface="Times New Roman" panose="02020603050405020304" pitchFamily="18" charset="0"/>
                <a:ea typeface="MS Gothic" panose="020B0609070205080204" pitchFamily="49" charset="-128"/>
              </a:rPr>
              <a:t>Chatbot</a:t>
            </a:r>
            <a:endParaRPr lang="en-US" sz="2300" b="1" kern="0" dirty="0">
              <a:effectLst>
                <a:glow>
                  <a:srgbClr val="000000"/>
                </a:glow>
                <a:outerShdw sx="0" sy="0">
                  <a:srgbClr val="000000"/>
                </a:outerShdw>
                <a:reflection stA="0" endPos="0" fadeDir="0" sx="0" sy="0"/>
              </a:effectLst>
              <a:latin typeface="Times New Roman" panose="02020603050405020304" pitchFamily="18" charset="0"/>
              <a:ea typeface="MS Gothic" panose="020B0609070205080204" pitchFamily="49" charset="-128"/>
            </a:endParaRPr>
          </a:p>
        </p:txBody>
      </p:sp>
      <p:sp>
        <p:nvSpPr>
          <p:cNvPr id="13"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2">
            <a:extLst>
              <a:ext uri="{FF2B5EF4-FFF2-40B4-BE49-F238E27FC236}">
                <a16:creationId xmlns:a16="http://schemas.microsoft.com/office/drawing/2014/main" id="{A1EB14BB-1F93-4F77-8C0A-E77F4D45FF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257040" y="432820"/>
            <a:ext cx="4257039" cy="5803191"/>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CF05827-3BAF-43F1-B152-72B6553C55BF}"/>
              </a:ext>
            </a:extLst>
          </p:cNvPr>
          <p:cNvSpPr>
            <a:spLocks noGrp="1"/>
          </p:cNvSpPr>
          <p:nvPr>
            <p:ph type="sldNum" sz="quarter" idx="12"/>
          </p:nvPr>
        </p:nvSpPr>
        <p:spPr/>
        <p:txBody>
          <a:bodyPr/>
          <a:lstStyle/>
          <a:p>
            <a:fld id="{A02EBBDA-6239-48A4-BF42-145536EAE284}" type="slidenum">
              <a:rPr lang="en-US" smtClean="0"/>
              <a:t>25</a:t>
            </a:fld>
            <a:endParaRPr lang="en-US"/>
          </a:p>
        </p:txBody>
      </p:sp>
    </p:spTree>
    <p:extLst>
      <p:ext uri="{BB962C8B-B14F-4D97-AF65-F5344CB8AC3E}">
        <p14:creationId xmlns:p14="http://schemas.microsoft.com/office/powerpoint/2010/main" val="3279732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696" y="629266"/>
            <a:ext cx="2629122" cy="1622321"/>
          </a:xfrm>
        </p:spPr>
        <p:txBody>
          <a:bodyPr>
            <a:normAutofit/>
          </a:bodyPr>
          <a:lstStyle/>
          <a:p>
            <a:r>
              <a:rPr lang="vi-VN" b="1" dirty="0"/>
              <a:t>Thực hiện xây dựng Chatbot</a:t>
            </a:r>
            <a:endParaRPr lang="en-US" b="1" dirty="0"/>
          </a:p>
        </p:txBody>
      </p:sp>
      <p:sp>
        <p:nvSpPr>
          <p:cNvPr id="8" name="Content Placeholder 7">
            <a:extLst>
              <a:ext uri="{FF2B5EF4-FFF2-40B4-BE49-F238E27FC236}">
                <a16:creationId xmlns:a16="http://schemas.microsoft.com/office/drawing/2014/main" id="{C4916A93-DCD9-4C6B-BEA4-E66EF64E023E}"/>
              </a:ext>
            </a:extLst>
          </p:cNvPr>
          <p:cNvSpPr>
            <a:spLocks noGrp="1"/>
          </p:cNvSpPr>
          <p:nvPr>
            <p:ph idx="1"/>
          </p:nvPr>
        </p:nvSpPr>
        <p:spPr>
          <a:xfrm>
            <a:off x="486698" y="2438400"/>
            <a:ext cx="2629120" cy="3785419"/>
          </a:xfrm>
        </p:spPr>
        <p:txBody>
          <a:bodyPr>
            <a:normAutofit/>
          </a:bodyPr>
          <a:lstStyle/>
          <a:p>
            <a:pPr marL="0" indent="0">
              <a:buNone/>
            </a:pPr>
            <a:r>
              <a:rPr lang="vi-VN" sz="2300" b="1" kern="0" dirty="0">
                <a:effectLst>
                  <a:glow>
                    <a:srgbClr val="000000"/>
                  </a:glow>
                  <a:outerShdw sx="0" sy="0">
                    <a:srgbClr val="000000"/>
                  </a:outerShdw>
                  <a:reflection stA="0" endPos="0" fadeDir="0" sx="0" sy="0"/>
                </a:effectLst>
                <a:latin typeface="Times New Roman" panose="02020603050405020304" pitchFamily="18" charset="0"/>
                <a:ea typeface="MS Gothic" panose="020B0609070205080204" pitchFamily="49" charset="-128"/>
              </a:rPr>
              <a:t>Các thành phần xây </a:t>
            </a:r>
            <a:r>
              <a:rPr lang="en-US" sz="2300" b="1" kern="0" dirty="0">
                <a:effectLst>
                  <a:glow>
                    <a:srgbClr val="000000"/>
                  </a:glow>
                  <a:outerShdw sx="0" sy="0">
                    <a:srgbClr val="000000"/>
                  </a:outerShdw>
                  <a:reflection stA="0" endPos="0" fadeDir="0" sx="0" sy="0"/>
                </a:effectLst>
                <a:latin typeface="Times New Roman" panose="02020603050405020304" pitchFamily="18" charset="0"/>
                <a:ea typeface="MS Gothic" panose="020B0609070205080204" pitchFamily="49" charset="-128"/>
              </a:rPr>
              <a:t> </a:t>
            </a:r>
            <a:r>
              <a:rPr lang="vi-VN" sz="2300" b="1" kern="0" dirty="0">
                <a:effectLst>
                  <a:glow>
                    <a:srgbClr val="000000"/>
                  </a:glow>
                  <a:outerShdw sx="0" sy="0">
                    <a:srgbClr val="000000"/>
                  </a:outerShdw>
                  <a:reflection stA="0" endPos="0" fadeDir="0" sx="0" sy="0"/>
                </a:effectLst>
                <a:latin typeface="Times New Roman" panose="02020603050405020304" pitchFamily="18" charset="0"/>
                <a:ea typeface="MS Gothic" panose="020B0609070205080204" pitchFamily="49" charset="-128"/>
              </a:rPr>
              <a:t>dựng nên Chatbot</a:t>
            </a:r>
            <a:endParaRPr lang="en-US" sz="2300" b="1" kern="0" dirty="0">
              <a:effectLst>
                <a:glow>
                  <a:srgbClr val="000000"/>
                </a:glow>
                <a:outerShdw sx="0" sy="0">
                  <a:srgbClr val="000000"/>
                </a:outerShdw>
                <a:reflection stA="0" endPos="0" fadeDir="0" sx="0" sy="0"/>
              </a:effectLst>
              <a:latin typeface="Times New Roman" panose="02020603050405020304" pitchFamily="18" charset="0"/>
              <a:ea typeface="MS Gothic" panose="020B0609070205080204" pitchFamily="49" charset="-128"/>
            </a:endParaRPr>
          </a:p>
          <a:p>
            <a:pPr marL="457200" indent="-457200">
              <a:buFont typeface="+mj-lt"/>
              <a:buAutoNum type="arabicPeriod"/>
            </a:pPr>
            <a:endParaRPr lang="en-US" sz="2300" dirty="0"/>
          </a:p>
        </p:txBody>
      </p:sp>
      <p:sp>
        <p:nvSpPr>
          <p:cNvPr id="34" name="Rectangle 3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78750004-0846-4A73-B991-56A22585EAA2}"/>
              </a:ext>
            </a:extLst>
          </p:cNvPr>
          <p:cNvPicPr>
            <a:picLocks noChangeAspect="1"/>
          </p:cNvPicPr>
          <p:nvPr/>
        </p:nvPicPr>
        <p:blipFill>
          <a:blip r:embed="rId2"/>
          <a:stretch>
            <a:fillRect/>
          </a:stretch>
        </p:blipFill>
        <p:spPr>
          <a:xfrm>
            <a:off x="3268137" y="772789"/>
            <a:ext cx="6280812" cy="5002370"/>
          </a:xfrm>
          <a:prstGeom prst="rect">
            <a:avLst/>
          </a:prstGeom>
        </p:spPr>
      </p:pic>
      <p:sp>
        <p:nvSpPr>
          <p:cNvPr id="3" name="Slide Number Placeholder 2">
            <a:extLst>
              <a:ext uri="{FF2B5EF4-FFF2-40B4-BE49-F238E27FC236}">
                <a16:creationId xmlns:a16="http://schemas.microsoft.com/office/drawing/2014/main" id="{9A26A6C5-186A-45A9-9FEE-1B5F2AFDB810}"/>
              </a:ext>
            </a:extLst>
          </p:cNvPr>
          <p:cNvSpPr>
            <a:spLocks noGrp="1"/>
          </p:cNvSpPr>
          <p:nvPr>
            <p:ph type="sldNum" sz="quarter" idx="12"/>
          </p:nvPr>
        </p:nvSpPr>
        <p:spPr/>
        <p:txBody>
          <a:bodyPr/>
          <a:lstStyle/>
          <a:p>
            <a:fld id="{A02EBBDA-6239-48A4-BF42-145536EAE284}" type="slidenum">
              <a:rPr lang="en-US" smtClean="0"/>
              <a:t>26</a:t>
            </a:fld>
            <a:endParaRPr lang="en-US"/>
          </a:p>
        </p:txBody>
      </p:sp>
    </p:spTree>
    <p:extLst>
      <p:ext uri="{BB962C8B-B14F-4D97-AF65-F5344CB8AC3E}">
        <p14:creationId xmlns:p14="http://schemas.microsoft.com/office/powerpoint/2010/main" val="2496504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F30E859C-6E97-4C45-8F64-A755576EB962}"/>
              </a:ext>
            </a:extLst>
          </p:cNvPr>
          <p:cNvSpPr>
            <a:spLocks noChangeArrowheads="1"/>
          </p:cNvSpPr>
          <p:nvPr/>
        </p:nvSpPr>
        <p:spPr bwMode="auto">
          <a:xfrm>
            <a:off x="2722795" y="-854393"/>
            <a:ext cx="82028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BD88F28F-0BC8-46FE-A7D7-894B4E1B506B}"/>
              </a:ext>
            </a:extLst>
          </p:cNvPr>
          <p:cNvSpPr>
            <a:spLocks noChangeArrowheads="1"/>
          </p:cNvSpPr>
          <p:nvPr/>
        </p:nvSpPr>
        <p:spPr bwMode="auto">
          <a:xfrm flipV="1">
            <a:off x="2722795" y="6734294"/>
            <a:ext cx="82028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 name="Picture 19">
            <a:extLst>
              <a:ext uri="{FF2B5EF4-FFF2-40B4-BE49-F238E27FC236}">
                <a16:creationId xmlns:a16="http://schemas.microsoft.com/office/drawing/2014/main" id="{2189A1E3-3BB3-4D06-A06D-E4429DD142DD}"/>
              </a:ext>
            </a:extLst>
          </p:cNvPr>
          <p:cNvPicPr/>
          <p:nvPr/>
        </p:nvPicPr>
        <p:blipFill>
          <a:blip r:embed="rId3">
            <a:extLst>
              <a:ext uri="{28A0092B-C50C-407E-A947-70E740481C1C}">
                <a14:useLocalDpi xmlns:a14="http://schemas.microsoft.com/office/drawing/2010/main" val="0"/>
              </a:ext>
            </a:extLst>
          </a:blip>
          <a:stretch>
            <a:fillRect/>
          </a:stretch>
        </p:blipFill>
        <p:spPr>
          <a:xfrm>
            <a:off x="1981674" y="2467506"/>
            <a:ext cx="5504976" cy="36687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itle 1">
            <a:extLst>
              <a:ext uri="{FF2B5EF4-FFF2-40B4-BE49-F238E27FC236}">
                <a16:creationId xmlns:a16="http://schemas.microsoft.com/office/drawing/2014/main" id="{C682B175-01C3-47D3-BDBE-8B366B79446D}"/>
              </a:ext>
            </a:extLst>
          </p:cNvPr>
          <p:cNvSpPr>
            <a:spLocks noGrp="1"/>
          </p:cNvSpPr>
          <p:nvPr>
            <p:ph type="title"/>
          </p:nvPr>
        </p:nvSpPr>
        <p:spPr>
          <a:xfrm>
            <a:off x="628650" y="365126"/>
            <a:ext cx="7886700" cy="1325563"/>
          </a:xfrm>
        </p:spPr>
        <p:txBody>
          <a:bodyPr/>
          <a:lstStyle/>
          <a:p>
            <a:r>
              <a:rPr lang="vi-VN" b="1" dirty="0"/>
              <a:t>Thực hiện xây dựng </a:t>
            </a:r>
            <a:r>
              <a:rPr lang="en-US" b="1" dirty="0">
                <a:latin typeface="Times New Roman" panose="02020603050405020304" pitchFamily="18" charset="0"/>
                <a:cs typeface="Times New Roman" panose="02020603050405020304" pitchFamily="18" charset="0"/>
              </a:rPr>
              <a:t>Chatbot</a:t>
            </a:r>
          </a:p>
        </p:txBody>
      </p:sp>
      <p:sp>
        <p:nvSpPr>
          <p:cNvPr id="12" name="TextBox 11">
            <a:extLst>
              <a:ext uri="{FF2B5EF4-FFF2-40B4-BE49-F238E27FC236}">
                <a16:creationId xmlns:a16="http://schemas.microsoft.com/office/drawing/2014/main" id="{43B58137-F33F-4FB0-BE0E-5B68A5401C6A}"/>
              </a:ext>
            </a:extLst>
          </p:cNvPr>
          <p:cNvSpPr txBox="1"/>
          <p:nvPr/>
        </p:nvSpPr>
        <p:spPr>
          <a:xfrm>
            <a:off x="974942" y="1376958"/>
            <a:ext cx="4572000" cy="446276"/>
          </a:xfrm>
          <a:prstGeom prst="rect">
            <a:avLst/>
          </a:prstGeom>
          <a:noFill/>
        </p:spPr>
        <p:txBody>
          <a:bodyPr wrap="square">
            <a:spAutoFit/>
          </a:bodyPr>
          <a:lstStyle/>
          <a:p>
            <a:r>
              <a:rPr lang="vi-VN" sz="2300" b="1" dirty="0">
                <a:latin typeface="Times New Roman" panose="02020603050405020304" pitchFamily="18" charset="0"/>
                <a:ea typeface="Calibri" panose="020F0502020204030204" pitchFamily="34" charset="0"/>
              </a:rPr>
              <a:t>Bước </a:t>
            </a:r>
            <a:r>
              <a:rPr lang="en-US" sz="2300" b="1" dirty="0">
                <a:latin typeface="Times New Roman" panose="02020603050405020304" pitchFamily="18" charset="0"/>
                <a:ea typeface="Calibri" panose="020F0502020204030204" pitchFamily="34" charset="0"/>
              </a:rPr>
              <a:t>1: </a:t>
            </a:r>
            <a:r>
              <a:rPr lang="en-US" sz="2300" b="1" dirty="0" err="1">
                <a:latin typeface="Times New Roman" panose="02020603050405020304" pitchFamily="18" charset="0"/>
                <a:ea typeface="Calibri" panose="020F0502020204030204" pitchFamily="34" charset="0"/>
              </a:rPr>
              <a:t>Xử</a:t>
            </a:r>
            <a:r>
              <a:rPr lang="en-US" sz="2300" b="1" dirty="0">
                <a:latin typeface="Times New Roman" panose="02020603050405020304" pitchFamily="18" charset="0"/>
                <a:ea typeface="Calibri" panose="020F0502020204030204" pitchFamily="34" charset="0"/>
              </a:rPr>
              <a:t> </a:t>
            </a:r>
            <a:r>
              <a:rPr lang="en-US" sz="2300" b="1" dirty="0" err="1">
                <a:latin typeface="Times New Roman" panose="02020603050405020304" pitchFamily="18" charset="0"/>
                <a:ea typeface="Calibri" panose="020F0502020204030204" pitchFamily="34" charset="0"/>
              </a:rPr>
              <a:t>lý</a:t>
            </a:r>
            <a:r>
              <a:rPr lang="en-US" sz="2300" b="1" dirty="0">
                <a:latin typeface="Times New Roman" panose="02020603050405020304" pitchFamily="18" charset="0"/>
                <a:ea typeface="Calibri" panose="020F0502020204030204" pitchFamily="34" charset="0"/>
              </a:rPr>
              <a:t> </a:t>
            </a:r>
            <a:r>
              <a:rPr lang="en-US" sz="2300" b="1" dirty="0" err="1">
                <a:latin typeface="Times New Roman" panose="02020603050405020304" pitchFamily="18" charset="0"/>
                <a:ea typeface="Calibri" panose="020F0502020204030204" pitchFamily="34" charset="0"/>
              </a:rPr>
              <a:t>ngôn</a:t>
            </a:r>
            <a:r>
              <a:rPr lang="en-US" sz="2300" b="1" dirty="0">
                <a:latin typeface="Times New Roman" panose="02020603050405020304" pitchFamily="18" charset="0"/>
                <a:ea typeface="Calibri" panose="020F0502020204030204" pitchFamily="34" charset="0"/>
              </a:rPr>
              <a:t> </a:t>
            </a:r>
            <a:r>
              <a:rPr lang="en-US" sz="2300" b="1" dirty="0" err="1">
                <a:latin typeface="Times New Roman" panose="02020603050405020304" pitchFamily="18" charset="0"/>
                <a:ea typeface="Calibri" panose="020F0502020204030204" pitchFamily="34" charset="0"/>
              </a:rPr>
              <a:t>ngữ</a:t>
            </a:r>
            <a:r>
              <a:rPr lang="en-US" sz="2300" b="1" dirty="0">
                <a:latin typeface="Times New Roman" panose="02020603050405020304" pitchFamily="18" charset="0"/>
                <a:ea typeface="Calibri" panose="020F0502020204030204" pitchFamily="34" charset="0"/>
              </a:rPr>
              <a:t> </a:t>
            </a:r>
            <a:r>
              <a:rPr lang="en-US" sz="2300" b="1" dirty="0" err="1">
                <a:latin typeface="Times New Roman" panose="02020603050405020304" pitchFamily="18" charset="0"/>
                <a:ea typeface="Calibri" panose="020F0502020204030204" pitchFamily="34" charset="0"/>
              </a:rPr>
              <a:t>tự</a:t>
            </a:r>
            <a:r>
              <a:rPr lang="en-US" sz="2300" b="1" dirty="0">
                <a:latin typeface="Times New Roman" panose="02020603050405020304" pitchFamily="18" charset="0"/>
                <a:ea typeface="Calibri" panose="020F0502020204030204" pitchFamily="34" charset="0"/>
              </a:rPr>
              <a:t> </a:t>
            </a:r>
            <a:r>
              <a:rPr lang="en-US" sz="2300" b="1" dirty="0" err="1">
                <a:latin typeface="Times New Roman" panose="02020603050405020304" pitchFamily="18" charset="0"/>
                <a:ea typeface="Calibri" panose="020F0502020204030204" pitchFamily="34" charset="0"/>
              </a:rPr>
              <a:t>nhiên</a:t>
            </a:r>
            <a:r>
              <a:rPr lang="vi-VN" sz="2300" b="1" dirty="0">
                <a:latin typeface="Times New Roman" panose="02020603050405020304" pitchFamily="18" charset="0"/>
                <a:ea typeface="Calibri" panose="020F0502020204030204" pitchFamily="34" charset="0"/>
              </a:rPr>
              <a:t> </a:t>
            </a:r>
            <a:endParaRPr lang="en-US" sz="2300" b="1" dirty="0"/>
          </a:p>
        </p:txBody>
      </p:sp>
      <p:sp>
        <p:nvSpPr>
          <p:cNvPr id="13" name="TextBox 12">
            <a:extLst>
              <a:ext uri="{FF2B5EF4-FFF2-40B4-BE49-F238E27FC236}">
                <a16:creationId xmlns:a16="http://schemas.microsoft.com/office/drawing/2014/main" id="{A2F90C32-83D9-442C-BC34-CBC3381A6E17}"/>
              </a:ext>
            </a:extLst>
          </p:cNvPr>
          <p:cNvSpPr txBox="1"/>
          <p:nvPr/>
        </p:nvSpPr>
        <p:spPr>
          <a:xfrm>
            <a:off x="1094195" y="1888648"/>
            <a:ext cx="6021985" cy="400110"/>
          </a:xfrm>
          <a:prstGeom prst="rect">
            <a:avLst/>
          </a:prstGeom>
          <a:noFill/>
        </p:spPr>
        <p:txBody>
          <a:bodyPr wrap="square">
            <a:spAutoFit/>
          </a:bodyPr>
          <a:lstStyle/>
          <a:p>
            <a:pPr marL="342900" indent="-342900">
              <a:spcAft>
                <a:spcPts val="600"/>
              </a:spcAft>
              <a:buFont typeface="Wingdings" panose="05000000000000000000" pitchFamily="2" charset="2"/>
              <a:buChar char="ü"/>
            </a:pPr>
            <a:r>
              <a:rPr lang="en-US" sz="2000" dirty="0" err="1">
                <a:latin typeface="Times New Roman" panose="02020603050405020304" pitchFamily="18" charset="0"/>
                <a:ea typeface="Calibri" panose="020F0502020204030204" pitchFamily="34" charset="0"/>
              </a:rPr>
              <a:t>Nhận</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dạng</a:t>
            </a:r>
            <a:r>
              <a:rPr lang="en-US" sz="2000" dirty="0">
                <a:latin typeface="Times New Roman" panose="02020603050405020304" pitchFamily="18" charset="0"/>
                <a:ea typeface="Calibri" panose="020F0502020204030204" pitchFamily="34" charset="0"/>
              </a:rPr>
              <a:t> ý </a:t>
            </a:r>
            <a:r>
              <a:rPr lang="en-US" sz="2000" dirty="0" err="1">
                <a:latin typeface="Times New Roman" panose="02020603050405020304" pitchFamily="18" charset="0"/>
                <a:ea typeface="Calibri" panose="020F0502020204030204" pitchFamily="34" charset="0"/>
              </a:rPr>
              <a:t>định</a:t>
            </a:r>
            <a:r>
              <a:rPr lang="vi-VN" sz="2000" dirty="0">
                <a:latin typeface="Times New Roman" panose="02020603050405020304" pitchFamily="18" charset="0"/>
                <a:ea typeface="Calibri" panose="020F0502020204030204" pitchFamily="34" charset="0"/>
              </a:rPr>
              <a:t> </a:t>
            </a:r>
            <a:endParaRPr lang="en-US" sz="2000" dirty="0"/>
          </a:p>
        </p:txBody>
      </p:sp>
      <p:sp>
        <p:nvSpPr>
          <p:cNvPr id="2" name="Slide Number Placeholder 1">
            <a:extLst>
              <a:ext uri="{FF2B5EF4-FFF2-40B4-BE49-F238E27FC236}">
                <a16:creationId xmlns:a16="http://schemas.microsoft.com/office/drawing/2014/main" id="{BFA0FAE3-07AB-459B-971A-060BF5B89784}"/>
              </a:ext>
            </a:extLst>
          </p:cNvPr>
          <p:cNvSpPr>
            <a:spLocks noGrp="1"/>
          </p:cNvSpPr>
          <p:nvPr>
            <p:ph type="sldNum" sz="quarter" idx="12"/>
          </p:nvPr>
        </p:nvSpPr>
        <p:spPr/>
        <p:txBody>
          <a:bodyPr/>
          <a:lstStyle/>
          <a:p>
            <a:fld id="{A02EBBDA-6239-48A4-BF42-145536EAE284}" type="slidenum">
              <a:rPr lang="en-US" smtClean="0"/>
              <a:t>27</a:t>
            </a:fld>
            <a:endParaRPr lang="en-US"/>
          </a:p>
        </p:txBody>
      </p:sp>
    </p:spTree>
    <p:extLst>
      <p:ext uri="{BB962C8B-B14F-4D97-AF65-F5344CB8AC3E}">
        <p14:creationId xmlns:p14="http://schemas.microsoft.com/office/powerpoint/2010/main" val="2799929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F30E859C-6E97-4C45-8F64-A755576EB962}"/>
              </a:ext>
            </a:extLst>
          </p:cNvPr>
          <p:cNvSpPr>
            <a:spLocks noChangeArrowheads="1"/>
          </p:cNvSpPr>
          <p:nvPr/>
        </p:nvSpPr>
        <p:spPr bwMode="auto">
          <a:xfrm>
            <a:off x="2722795" y="-854393"/>
            <a:ext cx="82028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BD88F28F-0BC8-46FE-A7D7-894B4E1B506B}"/>
              </a:ext>
            </a:extLst>
          </p:cNvPr>
          <p:cNvSpPr>
            <a:spLocks noChangeArrowheads="1"/>
          </p:cNvSpPr>
          <p:nvPr/>
        </p:nvSpPr>
        <p:spPr bwMode="auto">
          <a:xfrm flipV="1">
            <a:off x="2722795" y="6734294"/>
            <a:ext cx="82028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Title 1">
            <a:extLst>
              <a:ext uri="{FF2B5EF4-FFF2-40B4-BE49-F238E27FC236}">
                <a16:creationId xmlns:a16="http://schemas.microsoft.com/office/drawing/2014/main" id="{C682B175-01C3-47D3-BDBE-8B366B79446D}"/>
              </a:ext>
            </a:extLst>
          </p:cNvPr>
          <p:cNvSpPr>
            <a:spLocks noGrp="1"/>
          </p:cNvSpPr>
          <p:nvPr>
            <p:ph type="title"/>
          </p:nvPr>
        </p:nvSpPr>
        <p:spPr>
          <a:xfrm>
            <a:off x="628650" y="365126"/>
            <a:ext cx="7886700" cy="1325563"/>
          </a:xfrm>
        </p:spPr>
        <p:txBody>
          <a:bodyPr/>
          <a:lstStyle/>
          <a:p>
            <a:r>
              <a:rPr lang="vi-VN" b="1" dirty="0"/>
              <a:t>Thực hiện xây dựng </a:t>
            </a:r>
            <a:r>
              <a:rPr lang="en-US" b="1" dirty="0">
                <a:latin typeface="Times New Roman" panose="02020603050405020304" pitchFamily="18" charset="0"/>
                <a:cs typeface="Times New Roman" panose="02020603050405020304" pitchFamily="18" charset="0"/>
              </a:rPr>
              <a:t>Chatbot</a:t>
            </a:r>
          </a:p>
        </p:txBody>
      </p:sp>
      <p:sp>
        <p:nvSpPr>
          <p:cNvPr id="13" name="TextBox 12">
            <a:extLst>
              <a:ext uri="{FF2B5EF4-FFF2-40B4-BE49-F238E27FC236}">
                <a16:creationId xmlns:a16="http://schemas.microsoft.com/office/drawing/2014/main" id="{A2F90C32-83D9-442C-BC34-CBC3381A6E17}"/>
              </a:ext>
            </a:extLst>
          </p:cNvPr>
          <p:cNvSpPr txBox="1"/>
          <p:nvPr/>
        </p:nvSpPr>
        <p:spPr>
          <a:xfrm>
            <a:off x="1073875" y="1771497"/>
            <a:ext cx="6021985" cy="400110"/>
          </a:xfrm>
          <a:prstGeom prst="rect">
            <a:avLst/>
          </a:prstGeom>
          <a:noFill/>
        </p:spPr>
        <p:txBody>
          <a:bodyPr wrap="square">
            <a:spAutoFit/>
          </a:bodyPr>
          <a:lstStyle/>
          <a:p>
            <a:pPr marL="342900" indent="-342900">
              <a:spcAft>
                <a:spcPts val="600"/>
              </a:spcAft>
              <a:buFont typeface="Wingdings" panose="05000000000000000000" pitchFamily="2" charset="2"/>
              <a:buChar char="ü"/>
            </a:pPr>
            <a:r>
              <a:rPr lang="en-US" sz="2000" dirty="0" err="1">
                <a:latin typeface="Times New Roman" panose="02020603050405020304" pitchFamily="18" charset="0"/>
                <a:ea typeface="Calibri" panose="020F0502020204030204" pitchFamily="34" charset="0"/>
              </a:rPr>
              <a:t>Nhận</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dạng</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thực</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thể</a:t>
            </a:r>
            <a:r>
              <a:rPr lang="vi-VN" sz="2000" dirty="0">
                <a:latin typeface="Times New Roman" panose="02020603050405020304" pitchFamily="18" charset="0"/>
                <a:ea typeface="Calibri" panose="020F0502020204030204" pitchFamily="34" charset="0"/>
              </a:rPr>
              <a:t>  </a:t>
            </a:r>
            <a:endParaRPr lang="en-US" sz="2000" dirty="0"/>
          </a:p>
        </p:txBody>
      </p:sp>
      <p:sp>
        <p:nvSpPr>
          <p:cNvPr id="2" name="Slide Number Placeholder 1">
            <a:extLst>
              <a:ext uri="{FF2B5EF4-FFF2-40B4-BE49-F238E27FC236}">
                <a16:creationId xmlns:a16="http://schemas.microsoft.com/office/drawing/2014/main" id="{BFA0FAE3-07AB-459B-971A-060BF5B89784}"/>
              </a:ext>
            </a:extLst>
          </p:cNvPr>
          <p:cNvSpPr>
            <a:spLocks noGrp="1"/>
          </p:cNvSpPr>
          <p:nvPr>
            <p:ph type="sldNum" sz="quarter" idx="12"/>
          </p:nvPr>
        </p:nvSpPr>
        <p:spPr/>
        <p:txBody>
          <a:bodyPr/>
          <a:lstStyle/>
          <a:p>
            <a:fld id="{A02EBBDA-6239-48A4-BF42-145536EAE284}" type="slidenum">
              <a:rPr lang="en-US" smtClean="0"/>
              <a:t>28</a:t>
            </a:fld>
            <a:endParaRPr lang="en-US"/>
          </a:p>
        </p:txBody>
      </p:sp>
      <p:pic>
        <p:nvPicPr>
          <p:cNvPr id="10" name="Picture 9">
            <a:extLst>
              <a:ext uri="{FF2B5EF4-FFF2-40B4-BE49-F238E27FC236}">
                <a16:creationId xmlns:a16="http://schemas.microsoft.com/office/drawing/2014/main" id="{A05DC780-4343-49D8-9FD3-9D13068EF8A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81735" y="2357960"/>
            <a:ext cx="5677167" cy="38120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82701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F30E859C-6E97-4C45-8F64-A755576EB962}"/>
              </a:ext>
            </a:extLst>
          </p:cNvPr>
          <p:cNvSpPr>
            <a:spLocks noChangeArrowheads="1"/>
          </p:cNvSpPr>
          <p:nvPr/>
        </p:nvSpPr>
        <p:spPr bwMode="auto">
          <a:xfrm>
            <a:off x="2722795" y="-854393"/>
            <a:ext cx="82028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BD88F28F-0BC8-46FE-A7D7-894B4E1B506B}"/>
              </a:ext>
            </a:extLst>
          </p:cNvPr>
          <p:cNvSpPr>
            <a:spLocks noChangeArrowheads="1"/>
          </p:cNvSpPr>
          <p:nvPr/>
        </p:nvSpPr>
        <p:spPr bwMode="auto">
          <a:xfrm flipV="1">
            <a:off x="2722795" y="6734294"/>
            <a:ext cx="82028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F9D2F51A-371C-4B86-9A85-BF1BE17D3313}"/>
              </a:ext>
            </a:extLst>
          </p:cNvPr>
          <p:cNvSpPr txBox="1"/>
          <p:nvPr/>
        </p:nvSpPr>
        <p:spPr>
          <a:xfrm>
            <a:off x="1424808" y="2092961"/>
            <a:ext cx="6967352" cy="4050211"/>
          </a:xfrm>
          <a:prstGeom prst="rect">
            <a:avLst/>
          </a:prstGeom>
          <a:noFill/>
        </p:spPr>
        <p:txBody>
          <a:bodyPr wrap="square">
            <a:spAutoFit/>
          </a:bodyPr>
          <a:lstStyle/>
          <a:p>
            <a:pPr algn="just">
              <a:lnSpc>
                <a:spcPct val="115000"/>
              </a:lnSpc>
              <a:spcBef>
                <a:spcPts val="300"/>
              </a:spcBef>
            </a:pPr>
            <a:r>
              <a:rPr lang="vi-VN" sz="1200" i="1" dirty="0">
                <a:solidFill>
                  <a:srgbClr val="000000"/>
                </a:solidFill>
                <a:latin typeface="Times New Roman" panose="02020603050405020304" pitchFamily="18" charset="0"/>
                <a:ea typeface="Calibri" panose="020F0502020204030204" pitchFamily="34" charset="0"/>
              </a:rPr>
              <a:t>query = """</a:t>
            </a:r>
            <a:endParaRPr lang="en-US" sz="1200" dirty="0">
              <a:solidFill>
                <a:srgbClr val="000000"/>
              </a:solidFill>
              <a:latin typeface="Times New Roman" panose="02020603050405020304" pitchFamily="18" charset="0"/>
              <a:ea typeface="Calibri" panose="020F0502020204030204" pitchFamily="34" charset="0"/>
            </a:endParaRPr>
          </a:p>
          <a:p>
            <a:pPr algn="just">
              <a:lnSpc>
                <a:spcPct val="115000"/>
              </a:lnSpc>
              <a:spcBef>
                <a:spcPts val="300"/>
              </a:spcBef>
            </a:pPr>
            <a:r>
              <a:rPr lang="vi-VN" sz="1200" i="1" dirty="0">
                <a:solidFill>
                  <a:srgbClr val="000000"/>
                </a:solidFill>
                <a:latin typeface="Times New Roman" panose="02020603050405020304" pitchFamily="18" charset="0"/>
                <a:ea typeface="Calibri" panose="020F0502020204030204" pitchFamily="34" charset="0"/>
              </a:rPr>
              <a:t>        	PREFIX owl: &lt;http://www.w3.org/2002/07/owl#&gt;    </a:t>
            </a:r>
            <a:endParaRPr lang="en-US" sz="1200" dirty="0">
              <a:solidFill>
                <a:srgbClr val="000000"/>
              </a:solidFill>
              <a:latin typeface="Times New Roman" panose="02020603050405020304" pitchFamily="18" charset="0"/>
              <a:ea typeface="Calibri" panose="020F0502020204030204" pitchFamily="34" charset="0"/>
            </a:endParaRPr>
          </a:p>
          <a:p>
            <a:pPr algn="just">
              <a:lnSpc>
                <a:spcPct val="115000"/>
              </a:lnSpc>
              <a:spcBef>
                <a:spcPts val="300"/>
              </a:spcBef>
            </a:pPr>
            <a:r>
              <a:rPr lang="vi-VN" sz="1200" i="1" dirty="0">
                <a:solidFill>
                  <a:srgbClr val="000000"/>
                </a:solidFill>
                <a:latin typeface="Times New Roman" panose="02020603050405020304" pitchFamily="18" charset="0"/>
                <a:ea typeface="Calibri" panose="020F0502020204030204" pitchFamily="34" charset="0"/>
              </a:rPr>
              <a:t>        	PREFIX rdf: &lt;http://www.w3.org/1999/02/22-rdf-syntax-ns#&gt;   </a:t>
            </a:r>
            <a:endParaRPr lang="en-US" sz="1200" dirty="0">
              <a:solidFill>
                <a:srgbClr val="000000"/>
              </a:solidFill>
              <a:latin typeface="Times New Roman" panose="02020603050405020304" pitchFamily="18" charset="0"/>
              <a:ea typeface="Calibri" panose="020F0502020204030204" pitchFamily="34" charset="0"/>
            </a:endParaRPr>
          </a:p>
          <a:p>
            <a:pPr algn="just">
              <a:lnSpc>
                <a:spcPct val="115000"/>
              </a:lnSpc>
              <a:spcBef>
                <a:spcPts val="300"/>
              </a:spcBef>
            </a:pPr>
            <a:r>
              <a:rPr lang="vi-VN" sz="1200" i="1" dirty="0">
                <a:solidFill>
                  <a:srgbClr val="000000"/>
                </a:solidFill>
                <a:latin typeface="Times New Roman" panose="02020603050405020304" pitchFamily="18" charset="0"/>
                <a:ea typeface="Calibri" panose="020F0502020204030204" pitchFamily="34" charset="0"/>
              </a:rPr>
              <a:t>        	PREFIX rdfs: &lt;http://www.w3.org/2000/01/rdf-schema#&gt;    </a:t>
            </a:r>
            <a:endParaRPr lang="en-US" sz="1200" dirty="0">
              <a:solidFill>
                <a:srgbClr val="000000"/>
              </a:solidFill>
              <a:latin typeface="Times New Roman" panose="02020603050405020304" pitchFamily="18" charset="0"/>
              <a:ea typeface="Calibri" panose="020F0502020204030204" pitchFamily="34" charset="0"/>
            </a:endParaRPr>
          </a:p>
          <a:p>
            <a:pPr algn="just">
              <a:lnSpc>
                <a:spcPct val="115000"/>
              </a:lnSpc>
              <a:spcBef>
                <a:spcPts val="300"/>
              </a:spcBef>
            </a:pPr>
            <a:r>
              <a:rPr lang="vi-VN" sz="1200" i="1" dirty="0">
                <a:solidFill>
                  <a:srgbClr val="000000"/>
                </a:solidFill>
                <a:latin typeface="Times New Roman" panose="02020603050405020304" pitchFamily="18" charset="0"/>
                <a:ea typeface="Calibri" panose="020F0502020204030204" pitchFamily="34" charset="0"/>
              </a:rPr>
              <a:t>        	PREFIX xml: &lt;http://www.w3.org/XML/1998/namespace&gt;  </a:t>
            </a:r>
            <a:endParaRPr lang="en-US" sz="1200" dirty="0">
              <a:solidFill>
                <a:srgbClr val="000000"/>
              </a:solidFill>
              <a:latin typeface="Times New Roman" panose="02020603050405020304" pitchFamily="18" charset="0"/>
              <a:ea typeface="Calibri" panose="020F0502020204030204" pitchFamily="34" charset="0"/>
            </a:endParaRPr>
          </a:p>
          <a:p>
            <a:pPr algn="just">
              <a:lnSpc>
                <a:spcPct val="115000"/>
              </a:lnSpc>
              <a:spcBef>
                <a:spcPts val="300"/>
              </a:spcBef>
            </a:pPr>
            <a:r>
              <a:rPr lang="vi-VN" sz="1200" i="1" dirty="0">
                <a:solidFill>
                  <a:srgbClr val="000000"/>
                </a:solidFill>
                <a:latin typeface="Times New Roman" panose="02020603050405020304" pitchFamily="18" charset="0"/>
                <a:ea typeface="Calibri" panose="020F0502020204030204" pitchFamily="34" charset="0"/>
              </a:rPr>
              <a:t>        	PREFIX xsd: &lt;http://www.w3.org/2001/XMLSchema#&gt;</a:t>
            </a:r>
            <a:endParaRPr lang="en-US" sz="1200" dirty="0">
              <a:solidFill>
                <a:srgbClr val="000000"/>
              </a:solidFill>
              <a:latin typeface="Times New Roman" panose="02020603050405020304" pitchFamily="18" charset="0"/>
              <a:ea typeface="Calibri" panose="020F0502020204030204" pitchFamily="34" charset="0"/>
            </a:endParaRPr>
          </a:p>
          <a:p>
            <a:pPr marL="457200" algn="just">
              <a:lnSpc>
                <a:spcPct val="115000"/>
              </a:lnSpc>
              <a:spcBef>
                <a:spcPts val="300"/>
              </a:spcBef>
            </a:pPr>
            <a:r>
              <a:rPr lang="vi-VN" sz="1200" i="1" dirty="0">
                <a:solidFill>
                  <a:srgbClr val="000000"/>
                </a:solidFill>
                <a:latin typeface="Times New Roman" panose="02020603050405020304" pitchFamily="18" charset="0"/>
                <a:ea typeface="Calibri" panose="020F0502020204030204" pitchFamily="34" charset="0"/>
              </a:rPr>
              <a:t>PREFIX :&lt;http://www.semanticweb.org/admin/ontologies/2020/2/untitled-ontology-5#&gt; </a:t>
            </a:r>
            <a:endParaRPr lang="en-US" sz="1200" dirty="0">
              <a:solidFill>
                <a:srgbClr val="000000"/>
              </a:solidFill>
              <a:latin typeface="Times New Roman" panose="02020603050405020304" pitchFamily="18" charset="0"/>
              <a:ea typeface="Calibri" panose="020F0502020204030204" pitchFamily="34" charset="0"/>
            </a:endParaRPr>
          </a:p>
          <a:p>
            <a:pPr indent="457200" algn="just">
              <a:lnSpc>
                <a:spcPct val="115000"/>
              </a:lnSpc>
              <a:spcBef>
                <a:spcPts val="300"/>
              </a:spcBef>
            </a:pPr>
            <a:r>
              <a:rPr lang="vi-VN" sz="1200" i="1" dirty="0">
                <a:solidFill>
                  <a:srgbClr val="000000"/>
                </a:solidFill>
                <a:latin typeface="Times New Roman" panose="02020603050405020304" pitchFamily="18" charset="0"/>
                <a:ea typeface="Calibri" panose="020F0502020204030204" pitchFamily="34" charset="0"/>
              </a:rPr>
              <a:t>SELECT DISTINCT ?name ?nloc</a:t>
            </a:r>
            <a:endParaRPr lang="en-US" sz="1200" dirty="0">
              <a:solidFill>
                <a:srgbClr val="000000"/>
              </a:solidFill>
              <a:latin typeface="Times New Roman" panose="02020603050405020304" pitchFamily="18" charset="0"/>
              <a:ea typeface="Calibri" panose="020F0502020204030204" pitchFamily="34" charset="0"/>
            </a:endParaRPr>
          </a:p>
          <a:p>
            <a:pPr indent="457200" algn="just">
              <a:lnSpc>
                <a:spcPct val="115000"/>
              </a:lnSpc>
              <a:spcBef>
                <a:spcPts val="300"/>
              </a:spcBef>
            </a:pPr>
            <a:r>
              <a:rPr lang="vi-VN" sz="1200" i="1" dirty="0">
                <a:solidFill>
                  <a:srgbClr val="000000"/>
                </a:solidFill>
                <a:latin typeface="Times New Roman" panose="02020603050405020304" pitchFamily="18" charset="0"/>
                <a:ea typeface="Calibri" panose="020F0502020204030204" pitchFamily="34" charset="0"/>
              </a:rPr>
              <a:t>WHERE </a:t>
            </a:r>
            <a:endParaRPr lang="en-US" sz="1200" dirty="0">
              <a:solidFill>
                <a:srgbClr val="000000"/>
              </a:solidFill>
              <a:latin typeface="Times New Roman" panose="02020603050405020304" pitchFamily="18" charset="0"/>
              <a:ea typeface="Calibri" panose="020F0502020204030204" pitchFamily="34" charset="0"/>
            </a:endParaRPr>
          </a:p>
          <a:p>
            <a:pPr indent="457200" algn="just">
              <a:lnSpc>
                <a:spcPct val="115000"/>
              </a:lnSpc>
              <a:spcBef>
                <a:spcPts val="300"/>
              </a:spcBef>
            </a:pPr>
            <a:r>
              <a:rPr lang="vi-VN" sz="1200" i="1" dirty="0">
                <a:solidFill>
                  <a:srgbClr val="000000"/>
                </a:solidFill>
                <a:latin typeface="Times New Roman" panose="02020603050405020304" pitchFamily="18" charset="0"/>
                <a:ea typeface="Calibri" panose="020F0502020204030204" pitchFamily="34" charset="0"/>
              </a:rPr>
              <a:t>{ </a:t>
            </a:r>
            <a:endParaRPr lang="en-US" sz="1200" dirty="0">
              <a:solidFill>
                <a:srgbClr val="000000"/>
              </a:solidFill>
              <a:latin typeface="Times New Roman" panose="02020603050405020304" pitchFamily="18" charset="0"/>
              <a:ea typeface="Calibri" panose="020F0502020204030204" pitchFamily="34" charset="0"/>
            </a:endParaRPr>
          </a:p>
          <a:p>
            <a:pPr indent="457200" algn="just">
              <a:lnSpc>
                <a:spcPct val="115000"/>
              </a:lnSpc>
              <a:spcBef>
                <a:spcPts val="300"/>
              </a:spcBef>
            </a:pPr>
            <a:r>
              <a:rPr lang="vi-VN" sz="1200" i="1" dirty="0">
                <a:solidFill>
                  <a:srgbClr val="000000"/>
                </a:solidFill>
                <a:latin typeface="Times New Roman" panose="02020603050405020304" pitchFamily="18" charset="0"/>
                <a:ea typeface="Calibri" panose="020F0502020204030204" pitchFamily="34" charset="0"/>
              </a:rPr>
              <a:t>?x :tenLeHoi ?name.</a:t>
            </a:r>
            <a:endParaRPr lang="en-US" sz="1200" dirty="0">
              <a:solidFill>
                <a:srgbClr val="000000"/>
              </a:solidFill>
              <a:latin typeface="Times New Roman" panose="02020603050405020304" pitchFamily="18" charset="0"/>
              <a:ea typeface="Calibri" panose="020F0502020204030204" pitchFamily="34" charset="0"/>
            </a:endParaRPr>
          </a:p>
          <a:p>
            <a:pPr indent="457200" algn="just">
              <a:lnSpc>
                <a:spcPct val="115000"/>
              </a:lnSpc>
              <a:spcBef>
                <a:spcPts val="300"/>
              </a:spcBef>
            </a:pPr>
            <a:r>
              <a:rPr lang="vi-VN" sz="1200" i="1" dirty="0">
                <a:solidFill>
                  <a:srgbClr val="000000"/>
                </a:solidFill>
                <a:latin typeface="Times New Roman" panose="02020603050405020304" pitchFamily="18" charset="0"/>
                <a:ea typeface="Calibri" panose="020F0502020204030204" pitchFamily="34" charset="0"/>
              </a:rPr>
              <a:t>?x :toChucTai ?loc.</a:t>
            </a:r>
            <a:endParaRPr lang="en-US" sz="1200" dirty="0">
              <a:solidFill>
                <a:srgbClr val="000000"/>
              </a:solidFill>
              <a:latin typeface="Times New Roman" panose="02020603050405020304" pitchFamily="18" charset="0"/>
              <a:ea typeface="Calibri" panose="020F0502020204030204" pitchFamily="34" charset="0"/>
            </a:endParaRPr>
          </a:p>
          <a:p>
            <a:pPr indent="457200" algn="just">
              <a:lnSpc>
                <a:spcPct val="115000"/>
              </a:lnSpc>
              <a:spcBef>
                <a:spcPts val="300"/>
              </a:spcBef>
            </a:pPr>
            <a:r>
              <a:rPr lang="vi-VN" sz="1200" i="1" dirty="0">
                <a:solidFill>
                  <a:srgbClr val="000000"/>
                </a:solidFill>
                <a:latin typeface="Times New Roman" panose="02020603050405020304" pitchFamily="18" charset="0"/>
                <a:ea typeface="Calibri" panose="020F0502020204030204" pitchFamily="34" charset="0"/>
              </a:rPr>
              <a:t>?loc :tenDiaDiem ?nloc.</a:t>
            </a:r>
            <a:endParaRPr lang="en-US" sz="1200" dirty="0">
              <a:solidFill>
                <a:srgbClr val="000000"/>
              </a:solidFill>
              <a:latin typeface="Times New Roman" panose="02020603050405020304" pitchFamily="18" charset="0"/>
              <a:ea typeface="Calibri" panose="020F0502020204030204" pitchFamily="34" charset="0"/>
            </a:endParaRPr>
          </a:p>
          <a:p>
            <a:pPr indent="457200" algn="just">
              <a:lnSpc>
                <a:spcPct val="115000"/>
              </a:lnSpc>
              <a:spcBef>
                <a:spcPts val="300"/>
              </a:spcBef>
            </a:pPr>
            <a:r>
              <a:rPr lang="vi-VN" sz="1200" i="1" dirty="0">
                <a:solidFill>
                  <a:srgbClr val="000000"/>
                </a:solidFill>
                <a:latin typeface="Times New Roman" panose="02020603050405020304" pitchFamily="18" charset="0"/>
                <a:ea typeface="Calibri" panose="020F0502020204030204" pitchFamily="34" charset="0"/>
              </a:rPr>
              <a:t>FILTER( regex(?nloc,"hà nội","i") ) </a:t>
            </a:r>
            <a:endParaRPr lang="en-US" sz="1200" dirty="0">
              <a:solidFill>
                <a:srgbClr val="000000"/>
              </a:solidFill>
              <a:latin typeface="Times New Roman" panose="02020603050405020304" pitchFamily="18" charset="0"/>
              <a:ea typeface="Calibri" panose="020F0502020204030204" pitchFamily="34" charset="0"/>
            </a:endParaRPr>
          </a:p>
          <a:p>
            <a:pPr indent="457200" algn="just">
              <a:lnSpc>
                <a:spcPct val="115000"/>
              </a:lnSpc>
              <a:spcBef>
                <a:spcPts val="300"/>
              </a:spcBef>
            </a:pPr>
            <a:r>
              <a:rPr lang="vi-VN" sz="1200" i="1" dirty="0">
                <a:solidFill>
                  <a:srgbClr val="000000"/>
                </a:solidFill>
                <a:latin typeface="Times New Roman" panose="02020603050405020304" pitchFamily="18" charset="0"/>
                <a:ea typeface="Calibri" panose="020F0502020204030204" pitchFamily="34" charset="0"/>
              </a:rPr>
              <a:t>}</a:t>
            </a:r>
            <a:endParaRPr lang="en-US" sz="1200" dirty="0">
              <a:solidFill>
                <a:srgbClr val="000000"/>
              </a:solidFill>
              <a:latin typeface="Times New Roman" panose="02020603050405020304" pitchFamily="18" charset="0"/>
              <a:ea typeface="Calibri" panose="020F0502020204030204" pitchFamily="34" charset="0"/>
            </a:endParaRPr>
          </a:p>
          <a:p>
            <a:pPr indent="457200" algn="just">
              <a:lnSpc>
                <a:spcPct val="115000"/>
              </a:lnSpc>
              <a:spcBef>
                <a:spcPts val="300"/>
              </a:spcBef>
            </a:pPr>
            <a:r>
              <a:rPr lang="vi-VN" sz="1200" i="1" dirty="0">
                <a:solidFill>
                  <a:srgbClr val="000000"/>
                </a:solidFill>
                <a:latin typeface="Times New Roman" panose="02020603050405020304" pitchFamily="18" charset="0"/>
                <a:ea typeface="Calibri" panose="020F0502020204030204" pitchFamily="34" charset="0"/>
              </a:rPr>
              <a:t>"""</a:t>
            </a:r>
            <a:endParaRPr lang="en-US" sz="1200" dirty="0">
              <a:solidFill>
                <a:srgbClr val="000000"/>
              </a:solidFill>
              <a:latin typeface="Times New Roman" panose="02020603050405020304" pitchFamily="18" charset="0"/>
              <a:ea typeface="Calibri" panose="020F0502020204030204" pitchFamily="34" charset="0"/>
            </a:endParaRPr>
          </a:p>
        </p:txBody>
      </p:sp>
      <p:sp>
        <p:nvSpPr>
          <p:cNvPr id="9" name="Title 1">
            <a:extLst>
              <a:ext uri="{FF2B5EF4-FFF2-40B4-BE49-F238E27FC236}">
                <a16:creationId xmlns:a16="http://schemas.microsoft.com/office/drawing/2014/main" id="{D9ABF7AB-55DC-4897-ACDC-95D9509D3FFA}"/>
              </a:ext>
            </a:extLst>
          </p:cNvPr>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vi-VN" b="1" dirty="0"/>
              <a:t>Thực hiện xây dựng </a:t>
            </a:r>
            <a:r>
              <a:rPr lang="en-US" b="1" dirty="0">
                <a:latin typeface="Times New Roman" panose="02020603050405020304" pitchFamily="18" charset="0"/>
                <a:cs typeface="Times New Roman" panose="02020603050405020304" pitchFamily="18" charset="0"/>
              </a:rPr>
              <a:t>Chatbot</a:t>
            </a:r>
          </a:p>
        </p:txBody>
      </p:sp>
      <p:sp>
        <p:nvSpPr>
          <p:cNvPr id="10" name="TextBox 9">
            <a:extLst>
              <a:ext uri="{FF2B5EF4-FFF2-40B4-BE49-F238E27FC236}">
                <a16:creationId xmlns:a16="http://schemas.microsoft.com/office/drawing/2014/main" id="{B2AC5DDD-2F42-4441-B4D2-D3C30E686AFF}"/>
              </a:ext>
            </a:extLst>
          </p:cNvPr>
          <p:cNvSpPr txBox="1"/>
          <p:nvPr/>
        </p:nvSpPr>
        <p:spPr>
          <a:xfrm>
            <a:off x="985102" y="1559559"/>
            <a:ext cx="4572000" cy="446276"/>
          </a:xfrm>
          <a:prstGeom prst="rect">
            <a:avLst/>
          </a:prstGeom>
          <a:noFill/>
        </p:spPr>
        <p:txBody>
          <a:bodyPr wrap="square">
            <a:spAutoFit/>
          </a:bodyPr>
          <a:lstStyle/>
          <a:p>
            <a:r>
              <a:rPr lang="vi-VN" sz="2300" b="1" dirty="0">
                <a:latin typeface="Times New Roman" panose="02020603050405020304" pitchFamily="18" charset="0"/>
                <a:ea typeface="Calibri" panose="020F0502020204030204" pitchFamily="34" charset="0"/>
              </a:rPr>
              <a:t>Bước </a:t>
            </a:r>
            <a:r>
              <a:rPr lang="en-US" sz="2300" b="1" dirty="0">
                <a:latin typeface="Times New Roman" panose="02020603050405020304" pitchFamily="18" charset="0"/>
                <a:ea typeface="Calibri" panose="020F0502020204030204" pitchFamily="34" charset="0"/>
              </a:rPr>
              <a:t>2: </a:t>
            </a:r>
            <a:r>
              <a:rPr lang="en-US" sz="2300" b="1" dirty="0" err="1">
                <a:latin typeface="Times New Roman" panose="02020603050405020304" pitchFamily="18" charset="0"/>
                <a:ea typeface="Calibri" panose="020F0502020204030204" pitchFamily="34" charset="0"/>
              </a:rPr>
              <a:t>Truy</a:t>
            </a:r>
            <a:r>
              <a:rPr lang="en-US" sz="2300" b="1" dirty="0">
                <a:latin typeface="Times New Roman" panose="02020603050405020304" pitchFamily="18" charset="0"/>
                <a:ea typeface="Calibri" panose="020F0502020204030204" pitchFamily="34" charset="0"/>
              </a:rPr>
              <a:t> </a:t>
            </a:r>
            <a:r>
              <a:rPr lang="en-US" sz="2300" b="1" dirty="0" err="1">
                <a:latin typeface="Times New Roman" panose="02020603050405020304" pitchFamily="18" charset="0"/>
                <a:ea typeface="Calibri" panose="020F0502020204030204" pitchFamily="34" charset="0"/>
              </a:rPr>
              <a:t>vấn</a:t>
            </a:r>
            <a:r>
              <a:rPr lang="en-US" sz="2300" b="1" dirty="0">
                <a:latin typeface="Times New Roman" panose="02020603050405020304" pitchFamily="18" charset="0"/>
                <a:ea typeface="Calibri" panose="020F0502020204030204" pitchFamily="34" charset="0"/>
              </a:rPr>
              <a:t> </a:t>
            </a:r>
            <a:r>
              <a:rPr lang="en-US" sz="2300" b="1" dirty="0" err="1">
                <a:latin typeface="Times New Roman" panose="02020603050405020304" pitchFamily="18" charset="0"/>
                <a:ea typeface="Calibri" panose="020F0502020204030204" pitchFamily="34" charset="0"/>
              </a:rPr>
              <a:t>SPRAQL</a:t>
            </a:r>
            <a:r>
              <a:rPr lang="vi-VN" sz="2300" b="1" dirty="0">
                <a:latin typeface="Times New Roman" panose="02020603050405020304" pitchFamily="18" charset="0"/>
                <a:ea typeface="Calibri" panose="020F0502020204030204" pitchFamily="34" charset="0"/>
              </a:rPr>
              <a:t> </a:t>
            </a:r>
            <a:endParaRPr lang="en-US" sz="2300" b="1" dirty="0"/>
          </a:p>
        </p:txBody>
      </p:sp>
      <p:sp>
        <p:nvSpPr>
          <p:cNvPr id="2" name="Slide Number Placeholder 1">
            <a:extLst>
              <a:ext uri="{FF2B5EF4-FFF2-40B4-BE49-F238E27FC236}">
                <a16:creationId xmlns:a16="http://schemas.microsoft.com/office/drawing/2014/main" id="{767155C6-57EC-449E-9197-42FA3C97936D}"/>
              </a:ext>
            </a:extLst>
          </p:cNvPr>
          <p:cNvSpPr>
            <a:spLocks noGrp="1"/>
          </p:cNvSpPr>
          <p:nvPr>
            <p:ph type="sldNum" sz="quarter" idx="12"/>
          </p:nvPr>
        </p:nvSpPr>
        <p:spPr/>
        <p:txBody>
          <a:bodyPr/>
          <a:lstStyle/>
          <a:p>
            <a:fld id="{A02EBBDA-6239-48A4-BF42-145536EAE284}" type="slidenum">
              <a:rPr lang="en-US" smtClean="0"/>
              <a:t>29</a:t>
            </a:fld>
            <a:endParaRPr lang="en-US"/>
          </a:p>
        </p:txBody>
      </p:sp>
    </p:spTree>
    <p:extLst>
      <p:ext uri="{BB962C8B-B14F-4D97-AF65-F5344CB8AC3E}">
        <p14:creationId xmlns:p14="http://schemas.microsoft.com/office/powerpoint/2010/main" val="2237938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43861"/>
            <a:ext cx="7886700" cy="1325563"/>
          </a:xfrm>
        </p:spPr>
        <p:txBody>
          <a:bodyPr/>
          <a:lstStyle/>
          <a:p>
            <a:r>
              <a:rPr lang="en-US" b="1" dirty="0" err="1">
                <a:latin typeface="Times New Roman" panose="02020603050405020304" pitchFamily="18" charset="0"/>
                <a:cs typeface="Times New Roman" panose="02020603050405020304" pitchFamily="18" charset="0"/>
              </a:rPr>
              <a:t>Đặt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vấn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đề</a:t>
            </a:r>
            <a:endParaRPr lang="en-US"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D33FAA5-6A9B-46C4-81FD-B13EA469A89B}"/>
              </a:ext>
            </a:extLst>
          </p:cNvPr>
          <p:cNvSpPr>
            <a:spLocks noGrp="1"/>
          </p:cNvSpPr>
          <p:nvPr>
            <p:ph type="sldNum" sz="quarter" idx="12"/>
          </p:nvPr>
        </p:nvSpPr>
        <p:spPr/>
        <p:txBody>
          <a:bodyPr/>
          <a:lstStyle/>
          <a:p>
            <a:fld id="{A02EBBDA-6239-48A4-BF42-145536EAE284}" type="slidenum">
              <a:rPr lang="en-US" smtClean="0"/>
              <a:t>3</a:t>
            </a:fld>
            <a:endParaRPr lang="en-US"/>
          </a:p>
        </p:txBody>
      </p:sp>
      <p:pic>
        <p:nvPicPr>
          <p:cNvPr id="3" name="Picture 2">
            <a:extLst>
              <a:ext uri="{FF2B5EF4-FFF2-40B4-BE49-F238E27FC236}">
                <a16:creationId xmlns:a16="http://schemas.microsoft.com/office/drawing/2014/main" id="{742AB3EA-4C68-465C-A3A5-D6B8E9C143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557" y="1818640"/>
            <a:ext cx="6486478" cy="356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535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F30E859C-6E97-4C45-8F64-A755576EB962}"/>
              </a:ext>
            </a:extLst>
          </p:cNvPr>
          <p:cNvSpPr>
            <a:spLocks noChangeArrowheads="1"/>
          </p:cNvSpPr>
          <p:nvPr/>
        </p:nvSpPr>
        <p:spPr bwMode="auto">
          <a:xfrm>
            <a:off x="2722795" y="-854393"/>
            <a:ext cx="82028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BD88F28F-0BC8-46FE-A7D7-894B4E1B506B}"/>
              </a:ext>
            </a:extLst>
          </p:cNvPr>
          <p:cNvSpPr>
            <a:spLocks noChangeArrowheads="1"/>
          </p:cNvSpPr>
          <p:nvPr/>
        </p:nvSpPr>
        <p:spPr bwMode="auto">
          <a:xfrm flipV="1">
            <a:off x="2722795" y="6734294"/>
            <a:ext cx="82028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Title 1">
            <a:extLst>
              <a:ext uri="{FF2B5EF4-FFF2-40B4-BE49-F238E27FC236}">
                <a16:creationId xmlns:a16="http://schemas.microsoft.com/office/drawing/2014/main" id="{22BDA2AB-2221-420C-A6C1-FE88F5123121}"/>
              </a:ext>
            </a:extLst>
          </p:cNvPr>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vi-VN" b="1" dirty="0"/>
              <a:t>Thực hiện xây dựng </a:t>
            </a:r>
            <a:r>
              <a:rPr lang="en-US" b="1" dirty="0">
                <a:latin typeface="Times New Roman" panose="02020603050405020304" pitchFamily="18" charset="0"/>
                <a:cs typeface="Times New Roman" panose="02020603050405020304" pitchFamily="18" charset="0"/>
              </a:rPr>
              <a:t>Chatbot</a:t>
            </a:r>
          </a:p>
        </p:txBody>
      </p:sp>
      <p:sp>
        <p:nvSpPr>
          <p:cNvPr id="10" name="TextBox 9">
            <a:extLst>
              <a:ext uri="{FF2B5EF4-FFF2-40B4-BE49-F238E27FC236}">
                <a16:creationId xmlns:a16="http://schemas.microsoft.com/office/drawing/2014/main" id="{BC49B209-2147-43DC-99FB-A1D641A27DE2}"/>
              </a:ext>
            </a:extLst>
          </p:cNvPr>
          <p:cNvSpPr txBox="1"/>
          <p:nvPr/>
        </p:nvSpPr>
        <p:spPr>
          <a:xfrm>
            <a:off x="985101" y="1559559"/>
            <a:ext cx="6021985" cy="446276"/>
          </a:xfrm>
          <a:prstGeom prst="rect">
            <a:avLst/>
          </a:prstGeom>
          <a:noFill/>
        </p:spPr>
        <p:txBody>
          <a:bodyPr wrap="square">
            <a:spAutoFit/>
          </a:bodyPr>
          <a:lstStyle/>
          <a:p>
            <a:pPr marL="342900" indent="-342900">
              <a:spcAft>
                <a:spcPts val="600"/>
              </a:spcAft>
              <a:buFont typeface="Wingdings" panose="05000000000000000000" pitchFamily="2" charset="2"/>
              <a:buChar char="ü"/>
            </a:pPr>
            <a:r>
              <a:rPr lang="en-US" sz="2300" dirty="0" err="1">
                <a:latin typeface="Times New Roman" panose="02020603050405020304" pitchFamily="18" charset="0"/>
                <a:ea typeface="Calibri" panose="020F0502020204030204" pitchFamily="34" charset="0"/>
              </a:rPr>
              <a:t>Kết</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quả</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câu</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truy</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vấn</a:t>
            </a:r>
            <a:r>
              <a:rPr lang="vi-VN" sz="2300" dirty="0">
                <a:latin typeface="Times New Roman" panose="02020603050405020304" pitchFamily="18" charset="0"/>
                <a:ea typeface="Calibri" panose="020F0502020204030204" pitchFamily="34" charset="0"/>
              </a:rPr>
              <a:t> </a:t>
            </a:r>
            <a:endParaRPr lang="en-US" sz="2300" dirty="0"/>
          </a:p>
        </p:txBody>
      </p:sp>
      <p:sp>
        <p:nvSpPr>
          <p:cNvPr id="2" name="Slide Number Placeholder 1">
            <a:extLst>
              <a:ext uri="{FF2B5EF4-FFF2-40B4-BE49-F238E27FC236}">
                <a16:creationId xmlns:a16="http://schemas.microsoft.com/office/drawing/2014/main" id="{C7AABD42-1026-4ED1-8A36-44EC4E2773E4}"/>
              </a:ext>
            </a:extLst>
          </p:cNvPr>
          <p:cNvSpPr>
            <a:spLocks noGrp="1"/>
          </p:cNvSpPr>
          <p:nvPr>
            <p:ph type="sldNum" sz="quarter" idx="12"/>
          </p:nvPr>
        </p:nvSpPr>
        <p:spPr/>
        <p:txBody>
          <a:bodyPr/>
          <a:lstStyle/>
          <a:p>
            <a:fld id="{A02EBBDA-6239-48A4-BF42-145536EAE284}" type="slidenum">
              <a:rPr lang="en-US" smtClean="0"/>
              <a:t>30</a:t>
            </a:fld>
            <a:endParaRPr lang="en-US"/>
          </a:p>
        </p:txBody>
      </p:sp>
      <p:sp>
        <p:nvSpPr>
          <p:cNvPr id="9" name="TextBox 8">
            <a:extLst>
              <a:ext uri="{FF2B5EF4-FFF2-40B4-BE49-F238E27FC236}">
                <a16:creationId xmlns:a16="http://schemas.microsoft.com/office/drawing/2014/main" id="{763159F3-DCD1-4AC6-A935-4B491DA586C1}"/>
              </a:ext>
            </a:extLst>
          </p:cNvPr>
          <p:cNvSpPr txBox="1"/>
          <p:nvPr/>
        </p:nvSpPr>
        <p:spPr>
          <a:xfrm>
            <a:off x="1153160" y="2139996"/>
            <a:ext cx="7142480" cy="3785652"/>
          </a:xfrm>
          <a:prstGeom prst="rect">
            <a:avLst/>
          </a:prstGeom>
          <a:noFill/>
        </p:spPr>
        <p:txBody>
          <a:bodyPr wrap="square">
            <a:spAutoFit/>
          </a:bodyPr>
          <a:lstStyle/>
          <a:p>
            <a:r>
              <a:rPr lang="en-US" sz="1600" dirty="0">
                <a:latin typeface="Times New Roman" panose="02020603050405020304" pitchFamily="18" charset="0"/>
                <a:ea typeface="Tahoma" panose="020B0604030504040204" pitchFamily="34" charset="0"/>
                <a:cs typeface="Times New Roman" panose="02020603050405020304" pitchFamily="18" charset="0"/>
              </a:rPr>
              <a:t>“</a:t>
            </a:r>
            <a:r>
              <a:rPr lang="en-US" sz="1600" dirty="0" err="1">
                <a:latin typeface="Times New Roman" panose="02020603050405020304" pitchFamily="18" charset="0"/>
                <a:ea typeface="Tahoma" panose="020B0604030504040204" pitchFamily="34" charset="0"/>
                <a:cs typeface="Times New Roman" panose="02020603050405020304" pitchFamily="18" charset="0"/>
              </a:rPr>
              <a:t>Hội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rước</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bánh</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giầy</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tổ</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chức</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tại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làng</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Bá</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Dương</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Nội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xã</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Hồng</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Hà</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huyện</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Đan</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Phượng</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Hà</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Nội</a:t>
            </a:r>
            <a:r>
              <a:rPr lang="en-US" sz="1600" dirty="0">
                <a:latin typeface="Times New Roman" panose="02020603050405020304" pitchFamily="18" charset="0"/>
                <a:ea typeface="Tahoma" panose="020B0604030504040204" pitchFamily="34" charset="0"/>
                <a:cs typeface="Times New Roman" panose="02020603050405020304" pitchFamily="18" charset="0"/>
              </a:rPr>
              <a:t>.</a:t>
            </a:r>
          </a:p>
          <a:p>
            <a:r>
              <a:rPr lang="en-US" sz="1600" dirty="0" err="1">
                <a:latin typeface="Times New Roman" panose="02020603050405020304" pitchFamily="18" charset="0"/>
                <a:ea typeface="Tahoma" panose="020B0604030504040204" pitchFamily="34" charset="0"/>
                <a:cs typeface="Times New Roman" panose="02020603050405020304" pitchFamily="18" charset="0"/>
              </a:rPr>
              <a:t>Lễ</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hội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Chùa</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Hương</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tổ</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chức</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tại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Hà</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Nội</a:t>
            </a:r>
            <a:endParaRPr lang="en-US" sz="1600" dirty="0">
              <a:latin typeface="Times New Roman" panose="02020603050405020304" pitchFamily="18" charset="0"/>
              <a:ea typeface="Tahoma" panose="020B0604030504040204" pitchFamily="34" charset="0"/>
              <a:cs typeface="Times New Roman" panose="02020603050405020304" pitchFamily="18" charset="0"/>
            </a:endParaRPr>
          </a:p>
          <a:p>
            <a:r>
              <a:rPr lang="en-US" sz="1600" dirty="0" err="1">
                <a:latin typeface="Times New Roman" panose="02020603050405020304" pitchFamily="18" charset="0"/>
                <a:ea typeface="Tahoma" panose="020B0604030504040204" pitchFamily="34" charset="0"/>
                <a:cs typeface="Times New Roman" panose="02020603050405020304" pitchFamily="18" charset="0"/>
              </a:rPr>
              <a:t>Hội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chùa</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Thầy</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tổ</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chức</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tại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Hà</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Nội</a:t>
            </a:r>
            <a:endParaRPr lang="en-US" sz="1600" dirty="0">
              <a:latin typeface="Times New Roman" panose="02020603050405020304" pitchFamily="18" charset="0"/>
              <a:ea typeface="Tahoma" panose="020B0604030504040204" pitchFamily="34" charset="0"/>
              <a:cs typeface="Times New Roman" panose="02020603050405020304" pitchFamily="18" charset="0"/>
            </a:endParaRPr>
          </a:p>
          <a:p>
            <a:r>
              <a:rPr lang="en-US" sz="1600" dirty="0" err="1">
                <a:latin typeface="Times New Roman" panose="02020603050405020304" pitchFamily="18" charset="0"/>
                <a:ea typeface="Tahoma" panose="020B0604030504040204" pitchFamily="34" charset="0"/>
                <a:cs typeface="Times New Roman" panose="02020603050405020304" pitchFamily="18" charset="0"/>
              </a:rPr>
              <a:t>Lễ</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hội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phố</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hoa</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Hà</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Nội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tổ</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chức</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tại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phố</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Đinh</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Tiên</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Hoàng</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cạnh</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bờ</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hồ</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Hoàn</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Kiếm</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Hà</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Nội</a:t>
            </a:r>
            <a:r>
              <a:rPr lang="en-US" sz="1600" dirty="0">
                <a:latin typeface="Times New Roman" panose="02020603050405020304" pitchFamily="18" charset="0"/>
                <a:ea typeface="Tahoma" panose="020B0604030504040204" pitchFamily="34" charset="0"/>
                <a:cs typeface="Times New Roman" panose="02020603050405020304" pitchFamily="18" charset="0"/>
              </a:rPr>
              <a:t>.</a:t>
            </a:r>
          </a:p>
          <a:p>
            <a:r>
              <a:rPr lang="en-US" sz="1600" dirty="0" err="1">
                <a:latin typeface="Times New Roman" panose="02020603050405020304" pitchFamily="18" charset="0"/>
                <a:ea typeface="Tahoma" panose="020B0604030504040204" pitchFamily="34" charset="0"/>
                <a:cs typeface="Times New Roman" panose="02020603050405020304" pitchFamily="18" charset="0"/>
              </a:rPr>
              <a:t>Lễ</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hội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Bình</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Đà</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tổ</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chức</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tại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Hà</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Nội</a:t>
            </a:r>
            <a:endParaRPr lang="en-US" sz="1600" dirty="0">
              <a:latin typeface="Times New Roman" panose="02020603050405020304" pitchFamily="18" charset="0"/>
              <a:ea typeface="Tahoma" panose="020B0604030504040204" pitchFamily="34" charset="0"/>
              <a:cs typeface="Times New Roman" panose="02020603050405020304" pitchFamily="18" charset="0"/>
            </a:endParaRPr>
          </a:p>
          <a:p>
            <a:r>
              <a:rPr lang="en-US" sz="1600" dirty="0" err="1">
                <a:latin typeface="Times New Roman" panose="02020603050405020304" pitchFamily="18" charset="0"/>
                <a:ea typeface="Tahoma" panose="020B0604030504040204" pitchFamily="34" charset="0"/>
                <a:cs typeface="Times New Roman" panose="02020603050405020304" pitchFamily="18" charset="0"/>
              </a:rPr>
              <a:t>Hội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làng</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Lệ</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Mật</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tổ</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chức</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tại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xã</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Việt</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Hưng</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huỵện</a:t>
            </a:r>
            <a:r>
              <a:rPr lang="en-US" sz="1600" dirty="0">
                <a:latin typeface="Times New Roman" panose="02020603050405020304" pitchFamily="18" charset="0"/>
                <a:ea typeface="Tahoma" panose="020B0604030504040204" pitchFamily="34" charset="0"/>
                <a:cs typeface="Times New Roman" panose="02020603050405020304" pitchFamily="18" charset="0"/>
              </a:rPr>
              <a:t> Gia </a:t>
            </a:r>
            <a:r>
              <a:rPr lang="en-US" sz="1600" dirty="0" err="1">
                <a:latin typeface="Times New Roman" panose="02020603050405020304" pitchFamily="18" charset="0"/>
                <a:ea typeface="Tahoma" panose="020B0604030504040204" pitchFamily="34" charset="0"/>
                <a:cs typeface="Times New Roman" panose="02020603050405020304" pitchFamily="18" charset="0"/>
              </a:rPr>
              <a:t>Lâm</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Hà</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Nội</a:t>
            </a:r>
            <a:endParaRPr lang="en-US" sz="1600" dirty="0">
              <a:latin typeface="Times New Roman" panose="02020603050405020304" pitchFamily="18" charset="0"/>
              <a:ea typeface="Tahoma" panose="020B0604030504040204" pitchFamily="34" charset="0"/>
              <a:cs typeface="Times New Roman" panose="02020603050405020304" pitchFamily="18" charset="0"/>
            </a:endParaRPr>
          </a:p>
          <a:p>
            <a:r>
              <a:rPr lang="en-US" sz="1600" dirty="0" err="1">
                <a:latin typeface="Times New Roman" panose="02020603050405020304" pitchFamily="18" charset="0"/>
                <a:ea typeface="Tahoma" panose="020B0604030504040204" pitchFamily="34" charset="0"/>
                <a:cs typeface="Times New Roman" panose="02020603050405020304" pitchFamily="18" charset="0"/>
              </a:rPr>
              <a:t>Hội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Gióng</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tổ</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chức</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tại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nhiều</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nơi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thuộc</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vùng</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Hà</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Nội</a:t>
            </a:r>
            <a:endParaRPr lang="en-US" sz="1600" dirty="0">
              <a:latin typeface="Times New Roman" panose="02020603050405020304" pitchFamily="18" charset="0"/>
              <a:ea typeface="Tahoma" panose="020B0604030504040204" pitchFamily="34" charset="0"/>
              <a:cs typeface="Times New Roman" panose="02020603050405020304" pitchFamily="18" charset="0"/>
            </a:endParaRPr>
          </a:p>
          <a:p>
            <a:r>
              <a:rPr lang="en-US" sz="1600" dirty="0" err="1">
                <a:latin typeface="Times New Roman" panose="02020603050405020304" pitchFamily="18" charset="0"/>
                <a:ea typeface="Tahoma" panose="020B0604030504040204" pitchFamily="34" charset="0"/>
                <a:cs typeface="Times New Roman" panose="02020603050405020304" pitchFamily="18" charset="0"/>
              </a:rPr>
              <a:t>Hội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Gióng</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Phù</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Đổng</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tổ</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chức</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tại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xã</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Phù</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Đổng</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huỵện</a:t>
            </a:r>
            <a:r>
              <a:rPr lang="en-US" sz="1600" dirty="0">
                <a:latin typeface="Times New Roman" panose="02020603050405020304" pitchFamily="18" charset="0"/>
                <a:ea typeface="Tahoma" panose="020B0604030504040204" pitchFamily="34" charset="0"/>
                <a:cs typeface="Times New Roman" panose="02020603050405020304" pitchFamily="18" charset="0"/>
              </a:rPr>
              <a:t> Gia </a:t>
            </a:r>
            <a:r>
              <a:rPr lang="en-US" sz="1600" dirty="0" err="1">
                <a:latin typeface="Times New Roman" panose="02020603050405020304" pitchFamily="18" charset="0"/>
                <a:ea typeface="Tahoma" panose="020B0604030504040204" pitchFamily="34" charset="0"/>
                <a:cs typeface="Times New Roman" panose="02020603050405020304" pitchFamily="18" charset="0"/>
              </a:rPr>
              <a:t>Lâm</a:t>
            </a:r>
            <a:r>
              <a:rPr lang="en-US" sz="1600" dirty="0">
                <a:latin typeface="Times New Roman" panose="02020603050405020304" pitchFamily="18" charset="0"/>
                <a:ea typeface="Tahoma" panose="020B0604030504040204" pitchFamily="34" charset="0"/>
                <a:cs typeface="Times New Roman" panose="02020603050405020304" pitchFamily="18" charset="0"/>
              </a:rPr>
              <a:t> , </a:t>
            </a:r>
            <a:r>
              <a:rPr lang="en-US" sz="1600" dirty="0" err="1">
                <a:latin typeface="Times New Roman" panose="02020603050405020304" pitchFamily="18" charset="0"/>
                <a:ea typeface="Tahoma" panose="020B0604030504040204" pitchFamily="34" charset="0"/>
                <a:cs typeface="Times New Roman" panose="02020603050405020304" pitchFamily="18" charset="0"/>
              </a:rPr>
              <a:t>Hà</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Nội</a:t>
            </a:r>
            <a:endParaRPr lang="en-US" sz="1600" dirty="0">
              <a:latin typeface="Times New Roman" panose="02020603050405020304" pitchFamily="18" charset="0"/>
              <a:ea typeface="Tahoma" panose="020B0604030504040204" pitchFamily="34" charset="0"/>
              <a:cs typeface="Times New Roman" panose="02020603050405020304" pitchFamily="18" charset="0"/>
            </a:endParaRPr>
          </a:p>
          <a:p>
            <a:r>
              <a:rPr lang="en-US" sz="1600" dirty="0" err="1">
                <a:latin typeface="Times New Roman" panose="02020603050405020304" pitchFamily="18" charset="0"/>
                <a:ea typeface="Tahoma" panose="020B0604030504040204" pitchFamily="34" charset="0"/>
                <a:cs typeface="Times New Roman" panose="02020603050405020304" pitchFamily="18" charset="0"/>
              </a:rPr>
              <a:t>Hội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Cổ</a:t>
            </a:r>
            <a:r>
              <a:rPr lang="en-US" sz="1600" dirty="0">
                <a:latin typeface="Times New Roman" panose="02020603050405020304" pitchFamily="18" charset="0"/>
                <a:ea typeface="Tahoma" panose="020B0604030504040204" pitchFamily="34" charset="0"/>
                <a:cs typeface="Times New Roman" panose="02020603050405020304" pitchFamily="18" charset="0"/>
              </a:rPr>
              <a:t> Loa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tổ</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chức</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tại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xã</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Cổ</a:t>
            </a:r>
            <a:r>
              <a:rPr lang="en-US" sz="1600" dirty="0">
                <a:latin typeface="Times New Roman" panose="02020603050405020304" pitchFamily="18" charset="0"/>
                <a:ea typeface="Tahoma" panose="020B0604030504040204" pitchFamily="34" charset="0"/>
                <a:cs typeface="Times New Roman" panose="02020603050405020304" pitchFamily="18" charset="0"/>
              </a:rPr>
              <a:t> Loa, </a:t>
            </a:r>
            <a:r>
              <a:rPr lang="en-US" sz="1600" dirty="0" err="1">
                <a:latin typeface="Times New Roman" panose="02020603050405020304" pitchFamily="18" charset="0"/>
                <a:ea typeface="Tahoma" panose="020B0604030504040204" pitchFamily="34" charset="0"/>
                <a:cs typeface="Times New Roman" panose="02020603050405020304" pitchFamily="18" charset="0"/>
              </a:rPr>
              <a:t>huyện</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Đông</a:t>
            </a:r>
            <a:r>
              <a:rPr lang="en-US" sz="1600" dirty="0">
                <a:latin typeface="Times New Roman" panose="02020603050405020304" pitchFamily="18" charset="0"/>
                <a:ea typeface="Tahoma" panose="020B0604030504040204" pitchFamily="34" charset="0"/>
                <a:cs typeface="Times New Roman" panose="02020603050405020304" pitchFamily="18" charset="0"/>
              </a:rPr>
              <a:t> Anh, </a:t>
            </a:r>
            <a:r>
              <a:rPr lang="en-US" sz="1600" dirty="0" err="1">
                <a:latin typeface="Times New Roman" panose="02020603050405020304" pitchFamily="18" charset="0"/>
                <a:ea typeface="Tahoma" panose="020B0604030504040204" pitchFamily="34" charset="0"/>
                <a:cs typeface="Times New Roman" panose="02020603050405020304" pitchFamily="18" charset="0"/>
              </a:rPr>
              <a:t>Hà</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Nội</a:t>
            </a:r>
            <a:endParaRPr lang="en-US" sz="1600" dirty="0">
              <a:latin typeface="Times New Roman" panose="02020603050405020304" pitchFamily="18" charset="0"/>
              <a:ea typeface="Tahoma" panose="020B0604030504040204" pitchFamily="34" charset="0"/>
              <a:cs typeface="Times New Roman" panose="02020603050405020304" pitchFamily="18" charset="0"/>
            </a:endParaRPr>
          </a:p>
          <a:p>
            <a:r>
              <a:rPr lang="en-US" sz="1600" dirty="0" err="1">
                <a:latin typeface="Times New Roman" panose="02020603050405020304" pitchFamily="18" charset="0"/>
                <a:ea typeface="Tahoma" panose="020B0604030504040204" pitchFamily="34" charset="0"/>
                <a:cs typeface="Times New Roman" panose="02020603050405020304" pitchFamily="18" charset="0"/>
              </a:rPr>
              <a:t>Lễ</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hội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đền</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Chúa</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xã</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Cổ</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Nhuế</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tổ</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chức</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tại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Hà</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Nội</a:t>
            </a:r>
            <a:endParaRPr lang="en-US" sz="1600" dirty="0">
              <a:latin typeface="Times New Roman" panose="02020603050405020304" pitchFamily="18" charset="0"/>
              <a:ea typeface="Tahoma" panose="020B0604030504040204" pitchFamily="34" charset="0"/>
              <a:cs typeface="Times New Roman" panose="02020603050405020304" pitchFamily="18" charset="0"/>
            </a:endParaRPr>
          </a:p>
          <a:p>
            <a:r>
              <a:rPr lang="en-US" sz="1600" dirty="0" err="1">
                <a:latin typeface="Times New Roman" panose="02020603050405020304" pitchFamily="18" charset="0"/>
                <a:ea typeface="Tahoma" panose="020B0604030504040204" pitchFamily="34" charset="0"/>
                <a:cs typeface="Times New Roman" panose="02020603050405020304" pitchFamily="18" charset="0"/>
              </a:rPr>
              <a:t>hội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Gò</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Đống</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Đa</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tổ</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chức</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tại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Hà</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Nội</a:t>
            </a:r>
            <a:endParaRPr lang="en-US" sz="1600" dirty="0">
              <a:latin typeface="Times New Roman" panose="02020603050405020304" pitchFamily="18" charset="0"/>
              <a:ea typeface="Tahoma" panose="020B0604030504040204" pitchFamily="34" charset="0"/>
              <a:cs typeface="Times New Roman" panose="02020603050405020304" pitchFamily="18" charset="0"/>
            </a:endParaRPr>
          </a:p>
          <a:p>
            <a:r>
              <a:rPr lang="en-US" sz="1600" dirty="0" err="1">
                <a:latin typeface="Times New Roman" panose="02020603050405020304" pitchFamily="18" charset="0"/>
                <a:ea typeface="Tahoma" panose="020B0604030504040204" pitchFamily="34" charset="0"/>
                <a:cs typeface="Times New Roman" panose="02020603050405020304" pitchFamily="18" charset="0"/>
              </a:rPr>
              <a:t>Lễ</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hội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làng</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Triều</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Khúc</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tổ</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chức</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tại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xã</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Tân</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Triều</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huyện</a:t>
            </a:r>
            <a:r>
              <a:rPr lang="en-US" sz="1600" dirty="0">
                <a:latin typeface="Times New Roman" panose="02020603050405020304" pitchFamily="18" charset="0"/>
                <a:ea typeface="Tahoma" panose="020B0604030504040204" pitchFamily="34" charset="0"/>
                <a:cs typeface="Times New Roman" panose="02020603050405020304" pitchFamily="18" charset="0"/>
              </a:rPr>
              <a:t> Thanh </a:t>
            </a:r>
            <a:r>
              <a:rPr lang="en-US" sz="1600" dirty="0" err="1">
                <a:latin typeface="Times New Roman" panose="02020603050405020304" pitchFamily="18" charset="0"/>
                <a:ea typeface="Tahoma" panose="020B0604030504040204" pitchFamily="34" charset="0"/>
                <a:cs typeface="Times New Roman" panose="02020603050405020304" pitchFamily="18" charset="0"/>
              </a:rPr>
              <a:t>Trì</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Hà</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Nội</a:t>
            </a:r>
            <a:endParaRPr lang="en-US" sz="1600" dirty="0">
              <a:latin typeface="Times New Roman" panose="02020603050405020304" pitchFamily="18" charset="0"/>
              <a:ea typeface="Tahoma" panose="020B0604030504040204" pitchFamily="34" charset="0"/>
              <a:cs typeface="Times New Roman" panose="02020603050405020304" pitchFamily="18" charset="0"/>
            </a:endParaRPr>
          </a:p>
          <a:p>
            <a:r>
              <a:rPr lang="en-US" sz="1600" dirty="0" err="1">
                <a:latin typeface="Times New Roman" panose="02020603050405020304" pitchFamily="18" charset="0"/>
                <a:ea typeface="Tahoma" panose="020B0604030504040204" pitchFamily="34" charset="0"/>
                <a:cs typeface="Times New Roman" panose="02020603050405020304" pitchFamily="18" charset="0"/>
              </a:rPr>
              <a:t>Lễ</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hội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Gióng</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Sóc</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Sơn</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tổ</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chức</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tại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xã</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Phù</a:t>
            </a:r>
            <a:r>
              <a:rPr lang="en-US" sz="1600" dirty="0">
                <a:latin typeface="Times New Roman" panose="02020603050405020304" pitchFamily="18" charset="0"/>
                <a:ea typeface="Tahoma" panose="020B0604030504040204" pitchFamily="34" charset="0"/>
                <a:cs typeface="Times New Roman" panose="02020603050405020304" pitchFamily="18" charset="0"/>
              </a:rPr>
              <a:t> Linh, </a:t>
            </a:r>
            <a:r>
              <a:rPr lang="en-US" sz="1600" dirty="0" err="1">
                <a:latin typeface="Times New Roman" panose="02020603050405020304" pitchFamily="18" charset="0"/>
                <a:ea typeface="Tahoma" panose="020B0604030504040204" pitchFamily="34" charset="0"/>
                <a:cs typeface="Times New Roman" panose="02020603050405020304" pitchFamily="18" charset="0"/>
              </a:rPr>
              <a:t>huyện</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Sóc</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Sơn</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Hà</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Nội</a:t>
            </a:r>
            <a:r>
              <a:rPr lang="en-US" sz="1600" dirty="0">
                <a:latin typeface="Times New Roman" panose="02020603050405020304" pitchFamily="18" charset="0"/>
                <a:ea typeface="Tahoma" panose="020B0604030504040204" pitchFamily="34" charset="0"/>
                <a:cs typeface="Times New Roman" panose="02020603050405020304" pitchFamily="18" charset="0"/>
              </a:rPr>
              <a:t>”</a:t>
            </a:r>
          </a:p>
        </p:txBody>
      </p:sp>
    </p:spTree>
    <p:extLst>
      <p:ext uri="{BB962C8B-B14F-4D97-AF65-F5344CB8AC3E}">
        <p14:creationId xmlns:p14="http://schemas.microsoft.com/office/powerpoint/2010/main" val="3297531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Screen Recording 2">
            <a:hlinkClick r:id="" action="ppaction://media"/>
            <a:extLst>
              <a:ext uri="{FF2B5EF4-FFF2-40B4-BE49-F238E27FC236}">
                <a16:creationId xmlns:a16="http://schemas.microsoft.com/office/drawing/2014/main" id="{228389C1-ACF1-4508-B8C2-7C0B739A43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67789" y="386079"/>
            <a:ext cx="6208422" cy="5541017"/>
          </a:xfrm>
          <a:prstGeom prst="rect">
            <a:avLst/>
          </a:prstGeom>
        </p:spPr>
      </p:pic>
      <p:sp>
        <p:nvSpPr>
          <p:cNvPr id="2" name="Slide Number Placeholder 1">
            <a:extLst>
              <a:ext uri="{FF2B5EF4-FFF2-40B4-BE49-F238E27FC236}">
                <a16:creationId xmlns:a16="http://schemas.microsoft.com/office/drawing/2014/main" id="{87E10042-1340-429A-A27A-DEE5A4D7F763}"/>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pPr>
            <a:fld id="{A02EBBDA-6239-48A4-BF42-145536EAE284}" type="slidenum">
              <a:rPr lang="en-US" sz="1200" smtClean="0"/>
              <a:pPr>
                <a:spcAft>
                  <a:spcPts val="600"/>
                </a:spcAft>
              </a:pPr>
              <a:t>31</a:t>
            </a:fld>
            <a:endParaRPr lang="en-US" sz="1200"/>
          </a:p>
        </p:txBody>
      </p:sp>
      <p:sp>
        <p:nvSpPr>
          <p:cNvPr id="6" name="Rectangle 3">
            <a:extLst>
              <a:ext uri="{FF2B5EF4-FFF2-40B4-BE49-F238E27FC236}">
                <a16:creationId xmlns:a16="http://schemas.microsoft.com/office/drawing/2014/main" id="{BD88F28F-0BC8-46FE-A7D7-894B4E1B506B}"/>
              </a:ext>
            </a:extLst>
          </p:cNvPr>
          <p:cNvSpPr>
            <a:spLocks noChangeArrowheads="1"/>
          </p:cNvSpPr>
          <p:nvPr/>
        </p:nvSpPr>
        <p:spPr bwMode="auto">
          <a:xfrm flipV="1">
            <a:off x="2722795" y="6734294"/>
            <a:ext cx="82028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2">
            <a:extLst>
              <a:ext uri="{FF2B5EF4-FFF2-40B4-BE49-F238E27FC236}">
                <a16:creationId xmlns:a16="http://schemas.microsoft.com/office/drawing/2014/main" id="{F30E859C-6E97-4C45-8F64-A755576EB962}"/>
              </a:ext>
            </a:extLst>
          </p:cNvPr>
          <p:cNvSpPr>
            <a:spLocks noChangeArrowheads="1"/>
          </p:cNvSpPr>
          <p:nvPr/>
        </p:nvSpPr>
        <p:spPr bwMode="auto">
          <a:xfrm>
            <a:off x="2722795" y="-854393"/>
            <a:ext cx="82028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13286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7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D5012FE-22BF-458A-8DBA-5542AE18BC86}"/>
              </a:ext>
            </a:extLst>
          </p:cNvPr>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b="1" dirty="0" err="1">
                <a:latin typeface="Times New Roman" panose="02020603050405020304" pitchFamily="18" charset="0"/>
                <a:cs typeface="Times New Roman" panose="02020603050405020304" pitchFamily="18" charset="0"/>
              </a:rPr>
              <a:t>Khả</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năng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suy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diễn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Chatbot</a:t>
            </a:r>
          </a:p>
        </p:txBody>
      </p:sp>
      <p:sp>
        <p:nvSpPr>
          <p:cNvPr id="2" name="Slide Number Placeholder 1">
            <a:extLst>
              <a:ext uri="{FF2B5EF4-FFF2-40B4-BE49-F238E27FC236}">
                <a16:creationId xmlns:a16="http://schemas.microsoft.com/office/drawing/2014/main" id="{5A731D30-C02E-47C3-A42E-5A6B72802322}"/>
              </a:ext>
            </a:extLst>
          </p:cNvPr>
          <p:cNvSpPr>
            <a:spLocks noGrp="1"/>
          </p:cNvSpPr>
          <p:nvPr>
            <p:ph type="sldNum" sz="quarter" idx="12"/>
          </p:nvPr>
        </p:nvSpPr>
        <p:spPr/>
        <p:txBody>
          <a:bodyPr/>
          <a:lstStyle/>
          <a:p>
            <a:fld id="{A02EBBDA-6239-48A4-BF42-145536EAE284}" type="slidenum">
              <a:rPr lang="en-US" smtClean="0"/>
              <a:t>32</a:t>
            </a:fld>
            <a:endParaRPr lang="en-US"/>
          </a:p>
        </p:txBody>
      </p:sp>
      <p:pic>
        <p:nvPicPr>
          <p:cNvPr id="4" name="Picture 3">
            <a:extLst>
              <a:ext uri="{FF2B5EF4-FFF2-40B4-BE49-F238E27FC236}">
                <a16:creationId xmlns:a16="http://schemas.microsoft.com/office/drawing/2014/main" id="{35300AFA-785A-4E5D-9DBF-1E540F317860}"/>
              </a:ext>
            </a:extLst>
          </p:cNvPr>
          <p:cNvPicPr>
            <a:picLocks noChangeAspect="1"/>
          </p:cNvPicPr>
          <p:nvPr/>
        </p:nvPicPr>
        <p:blipFill>
          <a:blip r:embed="rId2"/>
          <a:stretch>
            <a:fillRect/>
          </a:stretch>
        </p:blipFill>
        <p:spPr>
          <a:xfrm>
            <a:off x="2061752" y="1843089"/>
            <a:ext cx="5020495" cy="43681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30257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D5012FE-22BF-458A-8DBA-5542AE18BC86}"/>
              </a:ext>
            </a:extLst>
          </p:cNvPr>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b="1" dirty="0" err="1">
                <a:latin typeface="Times New Roman" panose="02020603050405020304" pitchFamily="18" charset="0"/>
                <a:cs typeface="Times New Roman" panose="02020603050405020304" pitchFamily="18" charset="0"/>
              </a:rPr>
              <a:t>Khả</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năng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suy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diễn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Chatbot</a:t>
            </a:r>
          </a:p>
        </p:txBody>
      </p:sp>
      <p:sp>
        <p:nvSpPr>
          <p:cNvPr id="2" name="Slide Number Placeholder 1">
            <a:extLst>
              <a:ext uri="{FF2B5EF4-FFF2-40B4-BE49-F238E27FC236}">
                <a16:creationId xmlns:a16="http://schemas.microsoft.com/office/drawing/2014/main" id="{5A731D30-C02E-47C3-A42E-5A6B72802322}"/>
              </a:ext>
            </a:extLst>
          </p:cNvPr>
          <p:cNvSpPr>
            <a:spLocks noGrp="1"/>
          </p:cNvSpPr>
          <p:nvPr>
            <p:ph type="sldNum" sz="quarter" idx="12"/>
          </p:nvPr>
        </p:nvSpPr>
        <p:spPr/>
        <p:txBody>
          <a:bodyPr/>
          <a:lstStyle/>
          <a:p>
            <a:fld id="{A02EBBDA-6239-48A4-BF42-145536EAE284}" type="slidenum">
              <a:rPr lang="en-US" smtClean="0"/>
              <a:t>33</a:t>
            </a:fld>
            <a:endParaRPr lang="en-US"/>
          </a:p>
        </p:txBody>
      </p:sp>
      <p:pic>
        <p:nvPicPr>
          <p:cNvPr id="7" name="Picture 6">
            <a:extLst>
              <a:ext uri="{FF2B5EF4-FFF2-40B4-BE49-F238E27FC236}">
                <a16:creationId xmlns:a16="http://schemas.microsoft.com/office/drawing/2014/main" id="{6CE5DE39-D299-4D86-9DE4-49FE82CD4D95}"/>
              </a:ext>
            </a:extLst>
          </p:cNvPr>
          <p:cNvPicPr>
            <a:picLocks noChangeAspect="1"/>
          </p:cNvPicPr>
          <p:nvPr/>
        </p:nvPicPr>
        <p:blipFill>
          <a:blip r:embed="rId2"/>
          <a:stretch>
            <a:fillRect/>
          </a:stretch>
        </p:blipFill>
        <p:spPr>
          <a:xfrm>
            <a:off x="1488439" y="2076769"/>
            <a:ext cx="6329681" cy="38359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0053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D5012FE-22BF-458A-8DBA-5542AE18BC86}"/>
              </a:ext>
            </a:extLst>
          </p:cNvPr>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b="1" dirty="0" err="1">
                <a:latin typeface="Times New Roman" panose="02020603050405020304" pitchFamily="18" charset="0"/>
                <a:cs typeface="Times New Roman" panose="02020603050405020304" pitchFamily="18" charset="0"/>
              </a:rPr>
              <a:t>Khả</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năng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suy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diễn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Chatbot</a:t>
            </a:r>
          </a:p>
        </p:txBody>
      </p:sp>
      <p:sp>
        <p:nvSpPr>
          <p:cNvPr id="2" name="Slide Number Placeholder 1">
            <a:extLst>
              <a:ext uri="{FF2B5EF4-FFF2-40B4-BE49-F238E27FC236}">
                <a16:creationId xmlns:a16="http://schemas.microsoft.com/office/drawing/2014/main" id="{5A731D30-C02E-47C3-A42E-5A6B72802322}"/>
              </a:ext>
            </a:extLst>
          </p:cNvPr>
          <p:cNvSpPr>
            <a:spLocks noGrp="1"/>
          </p:cNvSpPr>
          <p:nvPr>
            <p:ph type="sldNum" sz="quarter" idx="12"/>
          </p:nvPr>
        </p:nvSpPr>
        <p:spPr/>
        <p:txBody>
          <a:bodyPr/>
          <a:lstStyle/>
          <a:p>
            <a:fld id="{A02EBBDA-6239-48A4-BF42-145536EAE284}" type="slidenum">
              <a:rPr lang="en-US" smtClean="0"/>
              <a:t>34</a:t>
            </a:fld>
            <a:endParaRPr lang="en-US"/>
          </a:p>
        </p:txBody>
      </p:sp>
      <p:pic>
        <p:nvPicPr>
          <p:cNvPr id="4" name="Picture 3" descr="A screenshot of a social media post&#10;&#10;Description automatically generated">
            <a:extLst>
              <a:ext uri="{FF2B5EF4-FFF2-40B4-BE49-F238E27FC236}">
                <a16:creationId xmlns:a16="http://schemas.microsoft.com/office/drawing/2014/main" id="{E61D83DA-22BB-4728-AFDE-517492654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8135" y="1628358"/>
            <a:ext cx="5112530" cy="47279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17154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F30E859C-6E97-4C45-8F64-A755576EB962}"/>
              </a:ext>
            </a:extLst>
          </p:cNvPr>
          <p:cNvSpPr>
            <a:spLocks noChangeArrowheads="1"/>
          </p:cNvSpPr>
          <p:nvPr/>
        </p:nvSpPr>
        <p:spPr bwMode="auto">
          <a:xfrm>
            <a:off x="2722795" y="-854393"/>
            <a:ext cx="82028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BD88F28F-0BC8-46FE-A7D7-894B4E1B506B}"/>
              </a:ext>
            </a:extLst>
          </p:cNvPr>
          <p:cNvSpPr>
            <a:spLocks noChangeArrowheads="1"/>
          </p:cNvSpPr>
          <p:nvPr/>
        </p:nvSpPr>
        <p:spPr bwMode="auto">
          <a:xfrm flipV="1">
            <a:off x="2722795" y="6734294"/>
            <a:ext cx="82028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Title 1">
            <a:extLst>
              <a:ext uri="{FF2B5EF4-FFF2-40B4-BE49-F238E27FC236}">
                <a16:creationId xmlns:a16="http://schemas.microsoft.com/office/drawing/2014/main" id="{BBD82D00-D7CD-4DCD-BD6F-FBA50472CF29}"/>
              </a:ext>
            </a:extLst>
          </p:cNvPr>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b="1" dirty="0" err="1">
                <a:latin typeface="Times New Roman" panose="02020603050405020304" pitchFamily="18" charset="0"/>
                <a:cs typeface="Times New Roman" panose="02020603050405020304" pitchFamily="18" charset="0"/>
              </a:rPr>
              <a:t>Kết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quả</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đạt</a:t>
            </a:r>
            <a:r>
              <a:rPr lang="en-US" b="1" dirty="0">
                <a:latin typeface="Times New Roman" panose="02020603050405020304" pitchFamily="18" charset="0"/>
                <a:cs typeface="Times New Roman" panose="02020603050405020304" pitchFamily="18" charset="0"/>
              </a:rPr>
              <a:t> đ</a:t>
            </a:r>
            <a:r>
              <a:rPr lang="vi-VN" b="1" dirty="0">
                <a:latin typeface="Times New Roman" panose="02020603050405020304" pitchFamily="18" charset="0"/>
                <a:cs typeface="Times New Roman" panose="02020603050405020304" pitchFamily="18" charset="0"/>
              </a:rPr>
              <a:t>ư</a:t>
            </a:r>
            <a:r>
              <a:rPr lang="en-US" b="1" dirty="0" err="1">
                <a:latin typeface="Times New Roman" panose="02020603050405020304" pitchFamily="18" charset="0"/>
                <a:cs typeface="Times New Roman" panose="02020603050405020304" pitchFamily="18" charset="0"/>
              </a:rPr>
              <a:t>ợc</a:t>
            </a:r>
            <a:endParaRPr lang="en-US"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C6986CC-5EA8-4AB3-BFB3-61CFFAFAE5F2}"/>
              </a:ext>
            </a:extLst>
          </p:cNvPr>
          <p:cNvSpPr txBox="1"/>
          <p:nvPr/>
        </p:nvSpPr>
        <p:spPr>
          <a:xfrm>
            <a:off x="1110698" y="1775875"/>
            <a:ext cx="7252252" cy="3060325"/>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en-US" sz="2500" dirty="0" err="1">
                <a:effectLst/>
                <a:latin typeface="Times New Roman" panose="02020603050405020304" pitchFamily="18" charset="0"/>
                <a:ea typeface="Calibri" panose="020F0502020204030204" pitchFamily="34" charset="0"/>
              </a:rPr>
              <a:t>X</a:t>
            </a:r>
            <a:r>
              <a:rPr lang="en-US" sz="2500" dirty="0" err="1">
                <a:latin typeface="Times New Roman" panose="02020603050405020304" pitchFamily="18" charset="0"/>
                <a:ea typeface="Calibri" panose="020F0502020204030204" pitchFamily="34" charset="0"/>
              </a:rPr>
              <a:t>ây</a:t>
            </a:r>
            <a:r>
              <a:rPr lang="en-US" sz="2500" dirty="0">
                <a:latin typeface="Times New Roman" panose="02020603050405020304" pitchFamily="18" charset="0"/>
                <a:ea typeface="Calibri" panose="020F0502020204030204" pitchFamily="34" charset="0"/>
              </a:rPr>
              <a:t> </a:t>
            </a:r>
            <a:r>
              <a:rPr lang="en-US" sz="2500" dirty="0" err="1">
                <a:latin typeface="Times New Roman" panose="02020603050405020304" pitchFamily="18" charset="0"/>
                <a:ea typeface="Calibri" panose="020F0502020204030204" pitchFamily="34" charset="0"/>
              </a:rPr>
              <a:t>dựng</a:t>
            </a:r>
            <a:r>
              <a:rPr lang="en-US" sz="2500" dirty="0">
                <a:latin typeface="Times New Roman" panose="02020603050405020304" pitchFamily="18" charset="0"/>
                <a:ea typeface="Calibri" panose="020F0502020204030204" pitchFamily="34" charset="0"/>
              </a:rPr>
              <a:t> </a:t>
            </a:r>
            <a:r>
              <a:rPr lang="en-US" sz="2500" dirty="0" err="1">
                <a:latin typeface="Times New Roman" panose="02020603050405020304" pitchFamily="18" charset="0"/>
                <a:ea typeface="Calibri" panose="020F0502020204030204" pitchFamily="34" charset="0"/>
              </a:rPr>
              <a:t>hoàn</a:t>
            </a:r>
            <a:r>
              <a:rPr lang="en-US" sz="2500" dirty="0">
                <a:latin typeface="Times New Roman" panose="02020603050405020304" pitchFamily="18" charset="0"/>
                <a:ea typeface="Calibri" panose="020F0502020204030204" pitchFamily="34" charset="0"/>
              </a:rPr>
              <a:t> </a:t>
            </a:r>
            <a:r>
              <a:rPr lang="en-US" sz="2500" dirty="0" err="1">
                <a:latin typeface="Times New Roman" panose="02020603050405020304" pitchFamily="18" charset="0"/>
                <a:ea typeface="Calibri" panose="020F0502020204030204" pitchFamily="34" charset="0"/>
              </a:rPr>
              <a:t>thiện</a:t>
            </a:r>
            <a:r>
              <a:rPr lang="en-US" sz="2500" dirty="0">
                <a:latin typeface="Times New Roman" panose="02020603050405020304" pitchFamily="18" charset="0"/>
                <a:ea typeface="Calibri" panose="020F0502020204030204" pitchFamily="34" charset="0"/>
              </a:rPr>
              <a:t> c</a:t>
            </a:r>
            <a:r>
              <a:rPr lang="vi-VN" sz="2500" dirty="0">
                <a:latin typeface="Times New Roman" panose="02020603050405020304" pitchFamily="18" charset="0"/>
                <a:ea typeface="Calibri" panose="020F0502020204030204" pitchFamily="34" charset="0"/>
              </a:rPr>
              <a:t>ơ</a:t>
            </a:r>
            <a:r>
              <a:rPr lang="en-US" sz="2500" dirty="0">
                <a:latin typeface="Times New Roman" panose="02020603050405020304" pitchFamily="18" charset="0"/>
                <a:ea typeface="Calibri" panose="020F0502020204030204" pitchFamily="34" charset="0"/>
              </a:rPr>
              <a:t> </a:t>
            </a:r>
            <a:r>
              <a:rPr lang="en-US" sz="2500" dirty="0" err="1">
                <a:latin typeface="Times New Roman" panose="02020603050405020304" pitchFamily="18" charset="0"/>
                <a:ea typeface="Calibri" panose="020F0502020204030204" pitchFamily="34" charset="0"/>
              </a:rPr>
              <a:t>sở</a:t>
            </a:r>
            <a:r>
              <a:rPr lang="en-US" sz="2500" dirty="0">
                <a:latin typeface="Times New Roman" panose="02020603050405020304" pitchFamily="18" charset="0"/>
                <a:ea typeface="Calibri" panose="020F0502020204030204" pitchFamily="34" charset="0"/>
              </a:rPr>
              <a:t> tri </a:t>
            </a:r>
            <a:r>
              <a:rPr lang="en-US" sz="2500" dirty="0" err="1">
                <a:latin typeface="Times New Roman" panose="02020603050405020304" pitchFamily="18" charset="0"/>
                <a:ea typeface="Calibri" panose="020F0502020204030204" pitchFamily="34" charset="0"/>
              </a:rPr>
              <a:t>thức</a:t>
            </a:r>
            <a:r>
              <a:rPr lang="en-US" sz="2500" dirty="0">
                <a:latin typeface="Times New Roman" panose="02020603050405020304" pitchFamily="18" charset="0"/>
                <a:ea typeface="Calibri" panose="020F0502020204030204" pitchFamily="34" charset="0"/>
              </a:rPr>
              <a:t> </a:t>
            </a:r>
            <a:r>
              <a:rPr lang="en-US" sz="2500" dirty="0" err="1">
                <a:latin typeface="Times New Roman" panose="02020603050405020304" pitchFamily="18" charset="0"/>
                <a:ea typeface="Calibri" panose="020F0502020204030204" pitchFamily="34" charset="0"/>
              </a:rPr>
              <a:t>lễ</a:t>
            </a:r>
            <a:r>
              <a:rPr lang="en-US" sz="2500" dirty="0">
                <a:latin typeface="Times New Roman" panose="02020603050405020304" pitchFamily="18" charset="0"/>
                <a:ea typeface="Calibri" panose="020F0502020204030204" pitchFamily="34" charset="0"/>
              </a:rPr>
              <a:t> </a:t>
            </a:r>
            <a:r>
              <a:rPr lang="en-US" sz="2500" dirty="0" err="1">
                <a:latin typeface="Times New Roman" panose="02020603050405020304" pitchFamily="18" charset="0"/>
                <a:ea typeface="Calibri" panose="020F0502020204030204" pitchFamily="34" charset="0"/>
              </a:rPr>
              <a:t>hội</a:t>
            </a:r>
            <a:endParaRPr lang="en-US" sz="2500" dirty="0">
              <a:effectLst/>
              <a:latin typeface="Times New Roman" panose="02020603050405020304" pitchFamily="18" charset="0"/>
              <a:ea typeface="Calibri" panose="020F0502020204030204" pitchFamily="34" charset="0"/>
            </a:endParaRPr>
          </a:p>
          <a:p>
            <a:pPr marL="285750" indent="-285750">
              <a:lnSpc>
                <a:spcPct val="200000"/>
              </a:lnSpc>
              <a:buFont typeface="Wingdings" panose="05000000000000000000" pitchFamily="2" charset="2"/>
              <a:buChar char="Ø"/>
            </a:pPr>
            <a:r>
              <a:rPr lang="en-US" sz="2500" dirty="0" err="1">
                <a:latin typeface="Times New Roman" panose="02020603050405020304" pitchFamily="18" charset="0"/>
                <a:ea typeface="Calibri" panose="020F0502020204030204" pitchFamily="34" charset="0"/>
              </a:rPr>
              <a:t>Xây</a:t>
            </a:r>
            <a:r>
              <a:rPr lang="en-US" sz="2500" dirty="0">
                <a:latin typeface="Times New Roman" panose="02020603050405020304" pitchFamily="18" charset="0"/>
                <a:ea typeface="Calibri" panose="020F0502020204030204" pitchFamily="34" charset="0"/>
              </a:rPr>
              <a:t> </a:t>
            </a:r>
            <a:r>
              <a:rPr lang="en-US" sz="2500" dirty="0" err="1">
                <a:latin typeface="Times New Roman" panose="02020603050405020304" pitchFamily="18" charset="0"/>
                <a:ea typeface="Calibri" panose="020F0502020204030204" pitchFamily="34" charset="0"/>
              </a:rPr>
              <a:t>dựng</a:t>
            </a:r>
            <a:r>
              <a:rPr lang="en-US" sz="2500" dirty="0">
                <a:latin typeface="Times New Roman" panose="02020603050405020304" pitchFamily="18" charset="0"/>
                <a:ea typeface="Calibri" panose="020F0502020204030204" pitchFamily="34" charset="0"/>
              </a:rPr>
              <a:t> </a:t>
            </a:r>
            <a:r>
              <a:rPr lang="en-US" sz="2500" dirty="0" err="1">
                <a:latin typeface="Times New Roman" panose="02020603050405020304" pitchFamily="18" charset="0"/>
                <a:ea typeface="Calibri" panose="020F0502020204030204" pitchFamily="34" charset="0"/>
              </a:rPr>
              <a:t>thành</a:t>
            </a:r>
            <a:r>
              <a:rPr lang="en-US" sz="2500" dirty="0">
                <a:latin typeface="Times New Roman" panose="02020603050405020304" pitchFamily="18" charset="0"/>
                <a:ea typeface="Calibri" panose="020F0502020204030204" pitchFamily="34" charset="0"/>
              </a:rPr>
              <a:t> </a:t>
            </a:r>
            <a:r>
              <a:rPr lang="en-US" sz="2500" dirty="0" err="1">
                <a:latin typeface="Times New Roman" panose="02020603050405020304" pitchFamily="18" charset="0"/>
                <a:ea typeface="Calibri" panose="020F0502020204030204" pitchFamily="34" charset="0"/>
              </a:rPr>
              <a:t>công</a:t>
            </a:r>
            <a:r>
              <a:rPr lang="en-US" sz="2500" dirty="0">
                <a:latin typeface="Times New Roman" panose="02020603050405020304" pitchFamily="18" charset="0"/>
                <a:ea typeface="Calibri" panose="020F0502020204030204" pitchFamily="34" charset="0"/>
              </a:rPr>
              <a:t> Chatbot</a:t>
            </a:r>
          </a:p>
          <a:p>
            <a:pPr marL="285750" indent="-285750">
              <a:lnSpc>
                <a:spcPct val="200000"/>
              </a:lnSpc>
              <a:buFont typeface="Wingdings" panose="05000000000000000000" pitchFamily="2" charset="2"/>
              <a:buChar char="Ø"/>
            </a:pPr>
            <a:r>
              <a:rPr lang="en-US" sz="2500" dirty="0" err="1">
                <a:latin typeface="Times New Roman" panose="02020603050405020304" pitchFamily="18" charset="0"/>
              </a:rPr>
              <a:t>Áp</a:t>
            </a:r>
            <a:r>
              <a:rPr lang="en-US" sz="2500" dirty="0">
                <a:latin typeface="Times New Roman" panose="02020603050405020304" pitchFamily="18" charset="0"/>
              </a:rPr>
              <a:t> </a:t>
            </a:r>
            <a:r>
              <a:rPr lang="en-US" sz="2500" dirty="0" err="1">
                <a:latin typeface="Times New Roman" panose="02020603050405020304" pitchFamily="18" charset="0"/>
              </a:rPr>
              <a:t>dụng</a:t>
            </a:r>
            <a:r>
              <a:rPr lang="en-US" sz="2500" dirty="0">
                <a:latin typeface="Times New Roman" panose="02020603050405020304" pitchFamily="18" charset="0"/>
              </a:rPr>
              <a:t> </a:t>
            </a:r>
            <a:r>
              <a:rPr lang="en-US" sz="2500" dirty="0" err="1">
                <a:latin typeface="Times New Roman" panose="02020603050405020304" pitchFamily="18" charset="0"/>
              </a:rPr>
              <a:t>bài</a:t>
            </a:r>
            <a:r>
              <a:rPr lang="en-US" sz="2500" dirty="0">
                <a:latin typeface="Times New Roman" panose="02020603050405020304" pitchFamily="18" charset="0"/>
              </a:rPr>
              <a:t> </a:t>
            </a:r>
            <a:r>
              <a:rPr lang="en-US" sz="2500" dirty="0" err="1">
                <a:latin typeface="Times New Roman" panose="02020603050405020304" pitchFamily="18" charset="0"/>
              </a:rPr>
              <a:t>toán</a:t>
            </a:r>
            <a:r>
              <a:rPr lang="en-US" sz="2500" dirty="0">
                <a:latin typeface="Times New Roman" panose="02020603050405020304" pitchFamily="18" charset="0"/>
              </a:rPr>
              <a:t> </a:t>
            </a:r>
            <a:r>
              <a:rPr lang="en-US" sz="2500" dirty="0" err="1">
                <a:latin typeface="Times New Roman" panose="02020603050405020304" pitchFamily="18" charset="0"/>
              </a:rPr>
              <a:t>NER</a:t>
            </a:r>
            <a:r>
              <a:rPr lang="en-US" sz="2500" dirty="0">
                <a:latin typeface="Times New Roman" panose="02020603050405020304" pitchFamily="18" charset="0"/>
              </a:rPr>
              <a:t>, </a:t>
            </a:r>
            <a:r>
              <a:rPr lang="en-US" sz="2500" dirty="0" err="1">
                <a:latin typeface="Times New Roman" panose="02020603050405020304" pitchFamily="18" charset="0"/>
              </a:rPr>
              <a:t>dịch</a:t>
            </a:r>
            <a:r>
              <a:rPr lang="en-US" sz="2500" dirty="0">
                <a:latin typeface="Times New Roman" panose="02020603050405020304" pitchFamily="18" charset="0"/>
              </a:rPr>
              <a:t> </a:t>
            </a:r>
            <a:r>
              <a:rPr lang="en-US" sz="2500" dirty="0" err="1">
                <a:latin typeface="Times New Roman" panose="02020603050405020304" pitchFamily="18" charset="0"/>
              </a:rPr>
              <a:t>vụ</a:t>
            </a:r>
            <a:r>
              <a:rPr lang="en-US" sz="2500" dirty="0">
                <a:latin typeface="Times New Roman" panose="02020603050405020304" pitchFamily="18" charset="0"/>
              </a:rPr>
              <a:t> LUIS, </a:t>
            </a:r>
            <a:r>
              <a:rPr lang="en-US" sz="2500" dirty="0" err="1">
                <a:latin typeface="Times New Roman" panose="02020603050405020304" pitchFamily="18" charset="0"/>
              </a:rPr>
              <a:t>khung</a:t>
            </a:r>
            <a:r>
              <a:rPr lang="en-US" sz="2500" dirty="0">
                <a:latin typeface="Times New Roman" panose="02020603050405020304" pitchFamily="18" charset="0"/>
              </a:rPr>
              <a:t> chatbot </a:t>
            </a:r>
            <a:r>
              <a:rPr lang="vi-VN" sz="2500" dirty="0">
                <a:effectLst/>
                <a:latin typeface="Times New Roman" panose="02020603050405020304" pitchFamily="18" charset="0"/>
                <a:ea typeface="Calibri" panose="020F0502020204030204" pitchFamily="34" charset="0"/>
              </a:rPr>
              <a:t>Microsoft Bot Framework</a:t>
            </a:r>
            <a:endParaRPr lang="en-US" sz="2500" dirty="0"/>
          </a:p>
        </p:txBody>
      </p:sp>
      <p:sp>
        <p:nvSpPr>
          <p:cNvPr id="2" name="Slide Number Placeholder 1">
            <a:extLst>
              <a:ext uri="{FF2B5EF4-FFF2-40B4-BE49-F238E27FC236}">
                <a16:creationId xmlns:a16="http://schemas.microsoft.com/office/drawing/2014/main" id="{56E32764-0970-4BA1-B93A-5D30FF97F174}"/>
              </a:ext>
            </a:extLst>
          </p:cNvPr>
          <p:cNvSpPr>
            <a:spLocks noGrp="1"/>
          </p:cNvSpPr>
          <p:nvPr>
            <p:ph type="sldNum" sz="quarter" idx="12"/>
          </p:nvPr>
        </p:nvSpPr>
        <p:spPr/>
        <p:txBody>
          <a:bodyPr/>
          <a:lstStyle/>
          <a:p>
            <a:fld id="{A02EBBDA-6239-48A4-BF42-145536EAE284}" type="slidenum">
              <a:rPr lang="en-US" smtClean="0"/>
              <a:t>35</a:t>
            </a:fld>
            <a:endParaRPr lang="en-US"/>
          </a:p>
        </p:txBody>
      </p:sp>
    </p:spTree>
    <p:extLst>
      <p:ext uri="{BB962C8B-B14F-4D97-AF65-F5344CB8AC3E}">
        <p14:creationId xmlns:p14="http://schemas.microsoft.com/office/powerpoint/2010/main" val="1602367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F30E859C-6E97-4C45-8F64-A755576EB962}"/>
              </a:ext>
            </a:extLst>
          </p:cNvPr>
          <p:cNvSpPr>
            <a:spLocks noChangeArrowheads="1"/>
          </p:cNvSpPr>
          <p:nvPr/>
        </p:nvSpPr>
        <p:spPr bwMode="auto">
          <a:xfrm>
            <a:off x="2722795" y="-854393"/>
            <a:ext cx="82028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BD88F28F-0BC8-46FE-A7D7-894B4E1B506B}"/>
              </a:ext>
            </a:extLst>
          </p:cNvPr>
          <p:cNvSpPr>
            <a:spLocks noChangeArrowheads="1"/>
          </p:cNvSpPr>
          <p:nvPr/>
        </p:nvSpPr>
        <p:spPr bwMode="auto">
          <a:xfrm flipV="1">
            <a:off x="2722795" y="6734294"/>
            <a:ext cx="82028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Title 1">
            <a:extLst>
              <a:ext uri="{FF2B5EF4-FFF2-40B4-BE49-F238E27FC236}">
                <a16:creationId xmlns:a16="http://schemas.microsoft.com/office/drawing/2014/main" id="{BBD82D00-D7CD-4DCD-BD6F-FBA50472CF29}"/>
              </a:ext>
            </a:extLst>
          </p:cNvPr>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H</a:t>
            </a:r>
            <a:r>
              <a:rPr lang="vi-VN" b="1" dirty="0">
                <a:latin typeface="Times New Roman" panose="02020603050405020304" pitchFamily="18" charset="0"/>
                <a:cs typeface="Times New Roman" panose="02020603050405020304" pitchFamily="18" charset="0"/>
              </a:rPr>
              <a:t>ư</a:t>
            </a:r>
            <a:r>
              <a:rPr lang="en-US" b="1" dirty="0" err="1">
                <a:latin typeface="Times New Roman" panose="02020603050405020304" pitchFamily="18" charset="0"/>
                <a:cs typeface="Times New Roman" panose="02020603050405020304" pitchFamily="18" charset="0"/>
              </a:rPr>
              <a:t>ớng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phát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triển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trong</a:t>
            </a:r>
            <a:r>
              <a:rPr lang="en-US" b="1" dirty="0">
                <a:latin typeface="Times New Roman" panose="02020603050405020304" pitchFamily="18" charset="0"/>
                <a:cs typeface="Times New Roman" panose="02020603050405020304" pitchFamily="18" charset="0"/>
              </a:rPr>
              <a:t> t</a:t>
            </a:r>
            <a:r>
              <a:rPr lang="vi-VN" b="1" dirty="0">
                <a:latin typeface="Times New Roman" panose="02020603050405020304" pitchFamily="18" charset="0"/>
                <a:cs typeface="Times New Roman" panose="02020603050405020304" pitchFamily="18" charset="0"/>
              </a:rPr>
              <a:t>ư</a:t>
            </a:r>
            <a:r>
              <a:rPr lang="en-US" b="1" dirty="0" err="1">
                <a:latin typeface="Times New Roman" panose="02020603050405020304" pitchFamily="18" charset="0"/>
                <a:cs typeface="Times New Roman" panose="02020603050405020304" pitchFamily="18" charset="0"/>
              </a:rPr>
              <a:t>ơng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lai</a:t>
            </a:r>
            <a:endParaRPr lang="en-US"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C6986CC-5EA8-4AB3-BFB3-61CFFAFAE5F2}"/>
              </a:ext>
            </a:extLst>
          </p:cNvPr>
          <p:cNvSpPr txBox="1"/>
          <p:nvPr/>
        </p:nvSpPr>
        <p:spPr>
          <a:xfrm>
            <a:off x="1110698" y="1775875"/>
            <a:ext cx="5461552" cy="2290884"/>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en-US" sz="2500" dirty="0">
                <a:latin typeface="Times New Roman" panose="02020603050405020304" pitchFamily="18" charset="0"/>
                <a:ea typeface="Calibri" panose="020F0502020204030204" pitchFamily="34" charset="0"/>
              </a:rPr>
              <a:t>M</a:t>
            </a:r>
            <a:r>
              <a:rPr lang="vi-VN" sz="2500" dirty="0">
                <a:effectLst/>
                <a:latin typeface="Times New Roman" panose="02020603050405020304" pitchFamily="18" charset="0"/>
                <a:ea typeface="Calibri" panose="020F0502020204030204" pitchFamily="34" charset="0"/>
              </a:rPr>
              <a:t>ở rộng Ontology lễ hội</a:t>
            </a:r>
            <a:r>
              <a:rPr lang="en-US" sz="2500" dirty="0">
                <a:effectLst/>
                <a:latin typeface="Times New Roman" panose="02020603050405020304" pitchFamily="18" charset="0"/>
                <a:ea typeface="Calibri" panose="020F0502020204030204" pitchFamily="34" charset="0"/>
              </a:rPr>
              <a:t>.</a:t>
            </a:r>
          </a:p>
          <a:p>
            <a:pPr marL="285750" indent="-285750">
              <a:lnSpc>
                <a:spcPct val="200000"/>
              </a:lnSpc>
              <a:buFont typeface="Wingdings" panose="05000000000000000000" pitchFamily="2" charset="2"/>
              <a:buChar char="Ø"/>
            </a:pPr>
            <a:r>
              <a:rPr lang="en-US" sz="2500" dirty="0" err="1">
                <a:latin typeface="Times New Roman" panose="02020603050405020304" pitchFamily="18" charset="0"/>
                <a:ea typeface="Calibri" panose="020F0502020204030204" pitchFamily="34" charset="0"/>
              </a:rPr>
              <a:t>Bổ</a:t>
            </a:r>
            <a:r>
              <a:rPr lang="en-US" sz="2500" dirty="0">
                <a:latin typeface="Times New Roman" panose="02020603050405020304" pitchFamily="18" charset="0"/>
                <a:ea typeface="Calibri" panose="020F0502020204030204" pitchFamily="34" charset="0"/>
              </a:rPr>
              <a:t> sung </a:t>
            </a:r>
            <a:r>
              <a:rPr lang="en-US" sz="2500" dirty="0" err="1">
                <a:latin typeface="Times New Roman" panose="02020603050405020304" pitchFamily="18" charset="0"/>
                <a:ea typeface="Calibri" panose="020F0502020204030204" pitchFamily="34" charset="0"/>
              </a:rPr>
              <a:t>chức</a:t>
            </a:r>
            <a:r>
              <a:rPr lang="en-US" sz="2500" dirty="0">
                <a:latin typeface="Times New Roman" panose="02020603050405020304" pitchFamily="18" charset="0"/>
                <a:ea typeface="Calibri" panose="020F0502020204030204" pitchFamily="34" charset="0"/>
              </a:rPr>
              <a:t> </a:t>
            </a:r>
            <a:r>
              <a:rPr lang="en-US" sz="2500" dirty="0" err="1">
                <a:latin typeface="Times New Roman" panose="02020603050405020304" pitchFamily="18" charset="0"/>
                <a:ea typeface="Calibri" panose="020F0502020204030204" pitchFamily="34" charset="0"/>
              </a:rPr>
              <a:t>năng</a:t>
            </a:r>
            <a:r>
              <a:rPr lang="en-US" sz="2500" dirty="0">
                <a:latin typeface="Times New Roman" panose="02020603050405020304" pitchFamily="18" charset="0"/>
                <a:ea typeface="Calibri" panose="020F0502020204030204" pitchFamily="34" charset="0"/>
              </a:rPr>
              <a:t> </a:t>
            </a:r>
            <a:r>
              <a:rPr lang="en-US" sz="2500" dirty="0" err="1">
                <a:latin typeface="Times New Roman" panose="02020603050405020304" pitchFamily="18" charset="0"/>
                <a:ea typeface="Calibri" panose="020F0502020204030204" pitchFamily="34" charset="0"/>
              </a:rPr>
              <a:t>cho</a:t>
            </a:r>
            <a:r>
              <a:rPr lang="en-US" sz="2500" dirty="0">
                <a:latin typeface="Times New Roman" panose="02020603050405020304" pitchFamily="18" charset="0"/>
                <a:ea typeface="Calibri" panose="020F0502020204030204" pitchFamily="34" charset="0"/>
              </a:rPr>
              <a:t> Chatbot</a:t>
            </a:r>
          </a:p>
          <a:p>
            <a:pPr marL="285750" indent="-285750">
              <a:lnSpc>
                <a:spcPct val="200000"/>
              </a:lnSpc>
              <a:buFont typeface="Wingdings" panose="05000000000000000000" pitchFamily="2" charset="2"/>
              <a:buChar char="Ø"/>
            </a:pPr>
            <a:r>
              <a:rPr lang="en-US" sz="2500" dirty="0">
                <a:effectLst/>
                <a:latin typeface="Times New Roman" panose="02020603050405020304" pitchFamily="18" charset="0"/>
                <a:ea typeface="Calibri" panose="020F0502020204030204" pitchFamily="34" charset="0"/>
              </a:rPr>
              <a:t>B</a:t>
            </a:r>
            <a:r>
              <a:rPr lang="vi-VN" sz="2500" dirty="0">
                <a:effectLst/>
                <a:latin typeface="Times New Roman" panose="02020603050405020304" pitchFamily="18" charset="0"/>
                <a:ea typeface="Calibri" panose="020F0502020204030204" pitchFamily="34" charset="0"/>
              </a:rPr>
              <a:t>ư</a:t>
            </a:r>
            <a:r>
              <a:rPr lang="en-US" sz="2500" dirty="0" err="1">
                <a:effectLst/>
                <a:latin typeface="Times New Roman" panose="02020603050405020304" pitchFamily="18" charset="0"/>
                <a:ea typeface="Calibri" panose="020F0502020204030204" pitchFamily="34" charset="0"/>
              </a:rPr>
              <a:t>ớc</a:t>
            </a:r>
            <a:r>
              <a:rPr lang="en-US" sz="2500" dirty="0">
                <a:effectLst/>
                <a:latin typeface="Times New Roman" panose="02020603050405020304" pitchFamily="18" charset="0"/>
                <a:ea typeface="Calibri" panose="020F0502020204030204" pitchFamily="34" charset="0"/>
              </a:rPr>
              <a:t> </a:t>
            </a:r>
            <a:r>
              <a:rPr lang="en-US" sz="2500" dirty="0" err="1">
                <a:effectLst/>
                <a:latin typeface="Times New Roman" panose="02020603050405020304" pitchFamily="18" charset="0"/>
                <a:ea typeface="Calibri" panose="020F0502020204030204" pitchFamily="34" charset="0"/>
              </a:rPr>
              <a:t>tiền</a:t>
            </a:r>
            <a:r>
              <a:rPr lang="en-US" sz="2500" dirty="0">
                <a:effectLst/>
                <a:latin typeface="Times New Roman" panose="02020603050405020304" pitchFamily="18" charset="0"/>
                <a:ea typeface="Calibri" panose="020F0502020204030204" pitchFamily="34" charset="0"/>
              </a:rPr>
              <a:t> </a:t>
            </a:r>
            <a:r>
              <a:rPr lang="en-US" sz="2500" dirty="0" err="1">
                <a:latin typeface="Times New Roman" panose="02020603050405020304" pitchFamily="18" charset="0"/>
                <a:ea typeface="Calibri" panose="020F0502020204030204" pitchFamily="34" charset="0"/>
              </a:rPr>
              <a:t>đề</a:t>
            </a:r>
            <a:r>
              <a:rPr lang="en-US" sz="2500" dirty="0">
                <a:latin typeface="Times New Roman" panose="02020603050405020304" pitchFamily="18" charset="0"/>
                <a:ea typeface="Calibri" panose="020F0502020204030204" pitchFamily="34" charset="0"/>
              </a:rPr>
              <a:t> </a:t>
            </a:r>
            <a:r>
              <a:rPr lang="en-US" sz="2500" dirty="0" err="1">
                <a:latin typeface="Times New Roman" panose="02020603050405020304" pitchFamily="18" charset="0"/>
                <a:ea typeface="Calibri" panose="020F0502020204030204" pitchFamily="34" charset="0"/>
              </a:rPr>
              <a:t>cho</a:t>
            </a:r>
            <a:r>
              <a:rPr lang="en-US" sz="2500" dirty="0">
                <a:latin typeface="Times New Roman" panose="02020603050405020304" pitchFamily="18" charset="0"/>
                <a:ea typeface="Calibri" panose="020F0502020204030204" pitchFamily="34" charset="0"/>
              </a:rPr>
              <a:t> </a:t>
            </a:r>
            <a:r>
              <a:rPr lang="en-US" sz="2500" dirty="0" err="1">
                <a:latin typeface="Times New Roman" panose="02020603050405020304" pitchFamily="18" charset="0"/>
                <a:ea typeface="Calibri" panose="020F0502020204030204" pitchFamily="34" charset="0"/>
              </a:rPr>
              <a:t>các</a:t>
            </a:r>
            <a:r>
              <a:rPr lang="en-US" sz="2500" dirty="0">
                <a:latin typeface="Times New Roman" panose="02020603050405020304" pitchFamily="18" charset="0"/>
                <a:ea typeface="Calibri" panose="020F0502020204030204" pitchFamily="34" charset="0"/>
              </a:rPr>
              <a:t> </a:t>
            </a:r>
            <a:r>
              <a:rPr lang="en-US" sz="2500" dirty="0" err="1">
                <a:latin typeface="Times New Roman" panose="02020603050405020304" pitchFamily="18" charset="0"/>
                <a:ea typeface="Calibri" panose="020F0502020204030204" pitchFamily="34" charset="0"/>
              </a:rPr>
              <a:t>đề</a:t>
            </a:r>
            <a:r>
              <a:rPr lang="en-US" sz="2500" dirty="0">
                <a:latin typeface="Times New Roman" panose="02020603050405020304" pitchFamily="18" charset="0"/>
                <a:ea typeface="Calibri" panose="020F0502020204030204" pitchFamily="34" charset="0"/>
              </a:rPr>
              <a:t> </a:t>
            </a:r>
            <a:r>
              <a:rPr lang="en-US" sz="2500" dirty="0" err="1">
                <a:latin typeface="Times New Roman" panose="02020603050405020304" pitchFamily="18" charset="0"/>
                <a:ea typeface="Calibri" panose="020F0502020204030204" pitchFamily="34" charset="0"/>
              </a:rPr>
              <a:t>tài</a:t>
            </a:r>
            <a:r>
              <a:rPr lang="en-US" sz="2500" dirty="0">
                <a:latin typeface="Times New Roman" panose="02020603050405020304" pitchFamily="18" charset="0"/>
                <a:ea typeface="Calibri" panose="020F0502020204030204" pitchFamily="34" charset="0"/>
              </a:rPr>
              <a:t> </a:t>
            </a:r>
            <a:r>
              <a:rPr lang="en-US" sz="2500" dirty="0" err="1">
                <a:latin typeface="Times New Roman" panose="02020603050405020304" pitchFamily="18" charset="0"/>
                <a:ea typeface="Calibri" panose="020F0502020204030204" pitchFamily="34" charset="0"/>
              </a:rPr>
              <a:t>lớn</a:t>
            </a:r>
            <a:r>
              <a:rPr lang="en-US" sz="2500" dirty="0">
                <a:latin typeface="Times New Roman" panose="02020603050405020304" pitchFamily="18" charset="0"/>
                <a:ea typeface="Calibri" panose="020F0502020204030204" pitchFamily="34" charset="0"/>
              </a:rPr>
              <a:t> </a:t>
            </a:r>
            <a:r>
              <a:rPr lang="en-US" sz="2500" dirty="0" err="1">
                <a:latin typeface="Times New Roman" panose="02020603050405020304" pitchFamily="18" charset="0"/>
                <a:ea typeface="Calibri" panose="020F0502020204030204" pitchFamily="34" charset="0"/>
              </a:rPr>
              <a:t>hơn</a:t>
            </a:r>
            <a:r>
              <a:rPr lang="vi-VN" sz="2500" dirty="0">
                <a:effectLst/>
                <a:latin typeface="Times New Roman" panose="02020603050405020304" pitchFamily="18" charset="0"/>
                <a:ea typeface="Calibri" panose="020F0502020204030204" pitchFamily="34" charset="0"/>
              </a:rPr>
              <a:t> </a:t>
            </a:r>
            <a:endParaRPr lang="en-US" sz="2500" dirty="0"/>
          </a:p>
        </p:txBody>
      </p:sp>
      <p:sp>
        <p:nvSpPr>
          <p:cNvPr id="2" name="Slide Number Placeholder 1">
            <a:extLst>
              <a:ext uri="{FF2B5EF4-FFF2-40B4-BE49-F238E27FC236}">
                <a16:creationId xmlns:a16="http://schemas.microsoft.com/office/drawing/2014/main" id="{DB854764-C4F9-4229-86B7-6DDC1EFF0A89}"/>
              </a:ext>
            </a:extLst>
          </p:cNvPr>
          <p:cNvSpPr>
            <a:spLocks noGrp="1"/>
          </p:cNvSpPr>
          <p:nvPr>
            <p:ph type="sldNum" sz="quarter" idx="12"/>
          </p:nvPr>
        </p:nvSpPr>
        <p:spPr/>
        <p:txBody>
          <a:bodyPr/>
          <a:lstStyle/>
          <a:p>
            <a:fld id="{A02EBBDA-6239-48A4-BF42-145536EAE284}" type="slidenum">
              <a:rPr lang="en-US" smtClean="0"/>
              <a:t>36</a:t>
            </a:fld>
            <a:endParaRPr lang="en-US"/>
          </a:p>
        </p:txBody>
      </p:sp>
    </p:spTree>
    <p:extLst>
      <p:ext uri="{BB962C8B-B14F-4D97-AF65-F5344CB8AC3E}">
        <p14:creationId xmlns:p14="http://schemas.microsoft.com/office/powerpoint/2010/main" val="1858211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155029-1BCF-425A-844C-71ADD5EBF7A3}"/>
              </a:ext>
            </a:extLst>
          </p:cNvPr>
          <p:cNvSpPr/>
          <p:nvPr/>
        </p:nvSpPr>
        <p:spPr>
          <a:xfrm>
            <a:off x="1252330" y="1928191"/>
            <a:ext cx="7654636" cy="175432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err="1">
                <a:ln w="13462">
                  <a:solidFill>
                    <a:schemeClr val="bg1"/>
                  </a:solidFill>
                  <a:prstDash val="solid"/>
                </a:ln>
                <a:solidFill>
                  <a:schemeClr val="bg2">
                    <a:lumMod val="50000"/>
                  </a:schemeClr>
                </a:solidFill>
                <a:effectLst>
                  <a:outerShdw dist="38100" dir="2700000" algn="bl" rotWithShape="0">
                    <a:schemeClr val="accent5"/>
                  </a:outerShdw>
                </a:effectLst>
              </a:rPr>
              <a:t>Cảm</a:t>
            </a:r>
            <a:r>
              <a:rPr lang="en-US" sz="5400" b="1" dirty="0">
                <a:ln w="13462">
                  <a:solidFill>
                    <a:schemeClr val="bg1"/>
                  </a:solidFill>
                  <a:prstDash val="solid"/>
                </a:ln>
                <a:solidFill>
                  <a:schemeClr val="bg2">
                    <a:lumMod val="50000"/>
                  </a:schemeClr>
                </a:solidFill>
                <a:effectLst>
                  <a:outerShdw dist="38100" dir="2700000" algn="bl" rotWithShape="0">
                    <a:schemeClr val="accent5"/>
                  </a:outerShdw>
                </a:effectLst>
              </a:rPr>
              <a:t> </a:t>
            </a:r>
            <a:r>
              <a:rPr lang="vi-VN" sz="5400" b="1" dirty="0">
                <a:ln w="13462">
                  <a:solidFill>
                    <a:schemeClr val="bg1"/>
                  </a:solidFill>
                  <a:prstDash val="solid"/>
                </a:ln>
                <a:solidFill>
                  <a:schemeClr val="bg2">
                    <a:lumMod val="50000"/>
                  </a:schemeClr>
                </a:solidFill>
                <a:effectLst>
                  <a:outerShdw dist="38100" dir="2700000" algn="bl" rotWithShape="0">
                    <a:schemeClr val="accent5"/>
                  </a:outerShdw>
                </a:effectLst>
              </a:rPr>
              <a:t>ơ</a:t>
            </a:r>
            <a:r>
              <a:rPr lang="en-US" sz="5400" b="1" dirty="0">
                <a:ln w="13462">
                  <a:solidFill>
                    <a:schemeClr val="bg1"/>
                  </a:solidFill>
                  <a:prstDash val="solid"/>
                </a:ln>
                <a:solidFill>
                  <a:schemeClr val="bg2">
                    <a:lumMod val="50000"/>
                  </a:schemeClr>
                </a:solidFill>
                <a:effectLst>
                  <a:outerShdw dist="38100" dir="2700000" algn="bl" rotWithShape="0">
                    <a:schemeClr val="accent5"/>
                  </a:outerShdw>
                </a:effectLst>
              </a:rPr>
              <a:t>n </a:t>
            </a:r>
            <a:r>
              <a:rPr lang="en-US" sz="5400" b="1" dirty="0" err="1">
                <a:ln w="13462">
                  <a:solidFill>
                    <a:schemeClr val="bg1"/>
                  </a:solidFill>
                  <a:prstDash val="solid"/>
                </a:ln>
                <a:solidFill>
                  <a:schemeClr val="bg2">
                    <a:lumMod val="50000"/>
                  </a:schemeClr>
                </a:solidFill>
                <a:effectLst>
                  <a:outerShdw dist="38100" dir="2700000" algn="bl" rotWithShape="0">
                    <a:schemeClr val="accent5"/>
                  </a:outerShdw>
                </a:effectLst>
              </a:rPr>
              <a:t>thầy</a:t>
            </a:r>
            <a:r>
              <a:rPr lang="en-US" sz="5400" b="1" dirty="0">
                <a:ln w="13462">
                  <a:solidFill>
                    <a:schemeClr val="bg1"/>
                  </a:solidFill>
                  <a:prstDash val="solid"/>
                </a:ln>
                <a:solidFill>
                  <a:schemeClr val="bg2">
                    <a:lumMod val="50000"/>
                  </a:schemeClr>
                </a:solidFill>
                <a:effectLst>
                  <a:outerShdw dist="38100" dir="2700000" algn="bl" rotWithShape="0">
                    <a:schemeClr val="accent5"/>
                  </a:outerShdw>
                </a:effectLst>
              </a:rPr>
              <a:t> </a:t>
            </a:r>
            <a:r>
              <a:rPr lang="en-US" sz="5400" b="1" dirty="0" err="1">
                <a:ln w="13462">
                  <a:solidFill>
                    <a:schemeClr val="bg1"/>
                  </a:solidFill>
                  <a:prstDash val="solid"/>
                </a:ln>
                <a:solidFill>
                  <a:schemeClr val="bg2">
                    <a:lumMod val="50000"/>
                  </a:schemeClr>
                </a:solidFill>
                <a:effectLst>
                  <a:outerShdw dist="38100" dir="2700000" algn="bl" rotWithShape="0">
                    <a:schemeClr val="accent5"/>
                  </a:outerShdw>
                </a:effectLst>
              </a:rPr>
              <a:t>cô</a:t>
            </a:r>
            <a:r>
              <a:rPr lang="en-US" sz="5400" b="1" dirty="0">
                <a:ln w="13462">
                  <a:solidFill>
                    <a:schemeClr val="bg1"/>
                  </a:solidFill>
                  <a:prstDash val="solid"/>
                </a:ln>
                <a:solidFill>
                  <a:schemeClr val="bg2">
                    <a:lumMod val="50000"/>
                  </a:schemeClr>
                </a:solidFill>
                <a:effectLst>
                  <a:outerShdw dist="38100" dir="2700000" algn="bl" rotWithShape="0">
                    <a:schemeClr val="accent5"/>
                  </a:outerShdw>
                </a:effectLst>
              </a:rPr>
              <a:t> </a:t>
            </a:r>
            <a:r>
              <a:rPr lang="en-US" sz="5400" b="1" dirty="0" err="1">
                <a:ln w="13462">
                  <a:solidFill>
                    <a:schemeClr val="bg1"/>
                  </a:solidFill>
                  <a:prstDash val="solid"/>
                </a:ln>
                <a:solidFill>
                  <a:schemeClr val="bg2">
                    <a:lumMod val="50000"/>
                  </a:schemeClr>
                </a:solidFill>
                <a:effectLst>
                  <a:outerShdw dist="38100" dir="2700000" algn="bl" rotWithShape="0">
                    <a:schemeClr val="accent5"/>
                  </a:outerShdw>
                </a:effectLst>
              </a:rPr>
              <a:t>và</a:t>
            </a:r>
            <a:r>
              <a:rPr lang="en-US" sz="5400" b="1" dirty="0">
                <a:ln w="13462">
                  <a:solidFill>
                    <a:schemeClr val="bg1"/>
                  </a:solidFill>
                  <a:prstDash val="solid"/>
                </a:ln>
                <a:solidFill>
                  <a:schemeClr val="bg2">
                    <a:lumMod val="50000"/>
                  </a:schemeClr>
                </a:solidFill>
                <a:effectLst>
                  <a:outerShdw dist="38100" dir="2700000" algn="bl" rotWithShape="0">
                    <a:schemeClr val="accent5"/>
                  </a:outerShdw>
                </a:effectLst>
              </a:rPr>
              <a:t> </a:t>
            </a:r>
            <a:r>
              <a:rPr lang="en-US" sz="5400" b="1" dirty="0" err="1">
                <a:ln w="13462">
                  <a:solidFill>
                    <a:schemeClr val="bg1"/>
                  </a:solidFill>
                  <a:prstDash val="solid"/>
                </a:ln>
                <a:solidFill>
                  <a:schemeClr val="bg2">
                    <a:lumMod val="50000"/>
                  </a:schemeClr>
                </a:solidFill>
                <a:effectLst>
                  <a:outerShdw dist="38100" dir="2700000" algn="bl" rotWithShape="0">
                    <a:schemeClr val="accent5"/>
                  </a:outerShdw>
                </a:effectLst>
              </a:rPr>
              <a:t>các</a:t>
            </a:r>
            <a:r>
              <a:rPr lang="en-US" sz="5400" b="1" dirty="0">
                <a:ln w="13462">
                  <a:solidFill>
                    <a:schemeClr val="bg1"/>
                  </a:solidFill>
                  <a:prstDash val="solid"/>
                </a:ln>
                <a:solidFill>
                  <a:schemeClr val="bg2">
                    <a:lumMod val="50000"/>
                  </a:schemeClr>
                </a:solidFill>
                <a:effectLst>
                  <a:outerShdw dist="38100" dir="2700000" algn="bl" rotWithShape="0">
                    <a:schemeClr val="accent5"/>
                  </a:outerShdw>
                </a:effectLst>
              </a:rPr>
              <a:t> </a:t>
            </a:r>
            <a:r>
              <a:rPr lang="en-US" sz="5400" b="1" dirty="0" err="1">
                <a:ln w="13462">
                  <a:solidFill>
                    <a:schemeClr val="bg1"/>
                  </a:solidFill>
                  <a:prstDash val="solid"/>
                </a:ln>
                <a:solidFill>
                  <a:schemeClr val="bg2">
                    <a:lumMod val="50000"/>
                  </a:schemeClr>
                </a:solidFill>
                <a:effectLst>
                  <a:outerShdw dist="38100" dir="2700000" algn="bl" rotWithShape="0">
                    <a:schemeClr val="accent5"/>
                  </a:outerShdw>
                </a:effectLst>
              </a:rPr>
              <a:t>bạn</a:t>
            </a:r>
            <a:r>
              <a:rPr lang="en-US" sz="5400" b="1" dirty="0">
                <a:ln w="13462">
                  <a:solidFill>
                    <a:schemeClr val="bg1"/>
                  </a:solidFill>
                  <a:prstDash val="solid"/>
                </a:ln>
                <a:solidFill>
                  <a:schemeClr val="bg2">
                    <a:lumMod val="50000"/>
                  </a:schemeClr>
                </a:solidFill>
                <a:effectLst>
                  <a:outerShdw dist="38100" dir="2700000" algn="bl" rotWithShape="0">
                    <a:schemeClr val="accent5"/>
                  </a:outerShdw>
                </a:effectLst>
              </a:rPr>
              <a:t> </a:t>
            </a:r>
            <a:r>
              <a:rPr lang="en-US" sz="5400" b="1" dirty="0" err="1">
                <a:ln w="13462">
                  <a:solidFill>
                    <a:schemeClr val="bg1"/>
                  </a:solidFill>
                  <a:prstDash val="solid"/>
                </a:ln>
                <a:solidFill>
                  <a:schemeClr val="bg2">
                    <a:lumMod val="50000"/>
                  </a:schemeClr>
                </a:solidFill>
                <a:effectLst>
                  <a:outerShdw dist="38100" dir="2700000" algn="bl" rotWithShape="0">
                    <a:schemeClr val="accent5"/>
                  </a:outerShdw>
                </a:effectLst>
              </a:rPr>
              <a:t>đã</a:t>
            </a:r>
            <a:r>
              <a:rPr lang="en-US" sz="5400" b="1" dirty="0">
                <a:ln w="13462">
                  <a:solidFill>
                    <a:schemeClr val="bg1"/>
                  </a:solidFill>
                  <a:prstDash val="solid"/>
                </a:ln>
                <a:solidFill>
                  <a:schemeClr val="bg2">
                    <a:lumMod val="50000"/>
                  </a:schemeClr>
                </a:solidFill>
                <a:effectLst>
                  <a:outerShdw dist="38100" dir="2700000" algn="bl" rotWithShape="0">
                    <a:schemeClr val="accent5"/>
                  </a:outerShdw>
                </a:effectLst>
              </a:rPr>
              <a:t> </a:t>
            </a:r>
            <a:r>
              <a:rPr lang="en-US" sz="5400" b="1" dirty="0" err="1">
                <a:ln w="13462">
                  <a:solidFill>
                    <a:schemeClr val="bg1"/>
                  </a:solidFill>
                  <a:prstDash val="solid"/>
                </a:ln>
                <a:solidFill>
                  <a:schemeClr val="bg2">
                    <a:lumMod val="50000"/>
                  </a:schemeClr>
                </a:solidFill>
                <a:effectLst>
                  <a:outerShdw dist="38100" dir="2700000" algn="bl" rotWithShape="0">
                    <a:schemeClr val="accent5"/>
                  </a:outerShdw>
                </a:effectLst>
              </a:rPr>
              <a:t>lắng</a:t>
            </a:r>
            <a:r>
              <a:rPr lang="en-US" sz="5400" b="1" dirty="0">
                <a:ln w="13462">
                  <a:solidFill>
                    <a:schemeClr val="bg1"/>
                  </a:solidFill>
                  <a:prstDash val="solid"/>
                </a:ln>
                <a:solidFill>
                  <a:schemeClr val="bg2">
                    <a:lumMod val="50000"/>
                  </a:schemeClr>
                </a:solidFill>
                <a:effectLst>
                  <a:outerShdw dist="38100" dir="2700000" algn="bl" rotWithShape="0">
                    <a:schemeClr val="accent5"/>
                  </a:outerShdw>
                </a:effectLst>
              </a:rPr>
              <a:t> </a:t>
            </a:r>
            <a:r>
              <a:rPr lang="en-US" sz="5400" b="1" dirty="0" err="1">
                <a:ln w="13462">
                  <a:solidFill>
                    <a:schemeClr val="bg1"/>
                  </a:solidFill>
                  <a:prstDash val="solid"/>
                </a:ln>
                <a:solidFill>
                  <a:schemeClr val="bg2">
                    <a:lumMod val="50000"/>
                  </a:schemeClr>
                </a:solidFill>
                <a:effectLst>
                  <a:outerShdw dist="38100" dir="2700000" algn="bl" rotWithShape="0">
                    <a:schemeClr val="accent5"/>
                  </a:outerShdw>
                </a:effectLst>
              </a:rPr>
              <a:t>nghe</a:t>
            </a:r>
            <a:endParaRPr lang="en-US" sz="5400" b="1" dirty="0">
              <a:ln w="13462">
                <a:solidFill>
                  <a:schemeClr val="bg1"/>
                </a:solidFill>
                <a:prstDash val="solid"/>
              </a:ln>
              <a:solidFill>
                <a:schemeClr val="bg2">
                  <a:lumMod val="50000"/>
                </a:schemeClr>
              </a:solidFill>
              <a:effectLst>
                <a:outerShdw dist="38100" dir="2700000" algn="bl" rotWithShape="0">
                  <a:schemeClr val="accent5"/>
                </a:outerShdw>
              </a:effectLst>
            </a:endParaRPr>
          </a:p>
        </p:txBody>
      </p:sp>
      <p:sp>
        <p:nvSpPr>
          <p:cNvPr id="2" name="Slide Number Placeholder 1">
            <a:extLst>
              <a:ext uri="{FF2B5EF4-FFF2-40B4-BE49-F238E27FC236}">
                <a16:creationId xmlns:a16="http://schemas.microsoft.com/office/drawing/2014/main" id="{69C94F6D-8459-443E-AD72-34B8C389F519}"/>
              </a:ext>
            </a:extLst>
          </p:cNvPr>
          <p:cNvSpPr>
            <a:spLocks noGrp="1"/>
          </p:cNvSpPr>
          <p:nvPr>
            <p:ph type="sldNum" sz="quarter" idx="12"/>
          </p:nvPr>
        </p:nvSpPr>
        <p:spPr/>
        <p:txBody>
          <a:bodyPr/>
          <a:lstStyle/>
          <a:p>
            <a:fld id="{A02EBBDA-6239-48A4-BF42-145536EAE284}" type="slidenum">
              <a:rPr lang="en-US" smtClean="0"/>
              <a:t>37</a:t>
            </a:fld>
            <a:endParaRPr lang="en-US"/>
          </a:p>
        </p:txBody>
      </p:sp>
    </p:spTree>
    <p:extLst>
      <p:ext uri="{BB962C8B-B14F-4D97-AF65-F5344CB8AC3E}">
        <p14:creationId xmlns:p14="http://schemas.microsoft.com/office/powerpoint/2010/main" val="3158584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43861"/>
            <a:ext cx="7886700" cy="1325563"/>
          </a:xfrm>
        </p:spPr>
        <p:txBody>
          <a:bodyPr/>
          <a:lstStyle/>
          <a:p>
            <a:r>
              <a:rPr lang="en-US" b="1" dirty="0" err="1">
                <a:latin typeface="Times New Roman" panose="02020603050405020304" pitchFamily="18" charset="0"/>
                <a:cs typeface="Times New Roman" panose="02020603050405020304" pitchFamily="18" charset="0"/>
              </a:rPr>
              <a:t>Mục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tiêu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đồ</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án</a:t>
            </a:r>
            <a:endParaRPr lang="en-US" b="1" dirty="0">
              <a:latin typeface="Times New Roman" panose="02020603050405020304" pitchFamily="18" charset="0"/>
              <a:cs typeface="Times New Roman" panose="02020603050405020304" pitchFamily="18" charset="0"/>
            </a:endParaRPr>
          </a:p>
        </p:txBody>
      </p:sp>
      <p:sp>
        <p:nvSpPr>
          <p:cNvPr id="3" name="Content Placeholder 7">
            <a:extLst>
              <a:ext uri="{FF2B5EF4-FFF2-40B4-BE49-F238E27FC236}">
                <a16:creationId xmlns:a16="http://schemas.microsoft.com/office/drawing/2014/main" id="{DD602267-6496-4C2D-BF80-148CF1F9B1D6}"/>
              </a:ext>
            </a:extLst>
          </p:cNvPr>
          <p:cNvSpPr>
            <a:spLocks noGrp="1"/>
          </p:cNvSpPr>
          <p:nvPr>
            <p:ph idx="1"/>
          </p:nvPr>
        </p:nvSpPr>
        <p:spPr>
          <a:xfrm>
            <a:off x="548640" y="1788224"/>
            <a:ext cx="8341360" cy="2905686"/>
          </a:xfrm>
        </p:spPr>
        <p:txBody>
          <a:bodyPr>
            <a:normAutofit/>
          </a:bodyPr>
          <a:lstStyle/>
          <a:p>
            <a:pPr>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X</a:t>
            </a:r>
            <a:r>
              <a:rPr lang="en-US" sz="2500" dirty="0" err="1">
                <a:latin typeface="Times New Roman" panose="02020603050405020304" pitchFamily="18" charset="0"/>
                <a:cs typeface="Times New Roman" panose="02020603050405020304" pitchFamily="18" charset="0"/>
              </a:rPr>
              <a:t>ây</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dựng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kho</a:t>
            </a:r>
            <a:r>
              <a:rPr lang="en-US" sz="2500" dirty="0">
                <a:latin typeface="Times New Roman" panose="02020603050405020304" pitchFamily="18" charset="0"/>
                <a:cs typeface="Times New Roman" panose="02020603050405020304" pitchFamily="18" charset="0"/>
              </a:rPr>
              <a:t> tri </a:t>
            </a:r>
            <a:r>
              <a:rPr lang="en-US" sz="2500" dirty="0" err="1">
                <a:latin typeface="Times New Roman" panose="02020603050405020304" pitchFamily="18" charset="0"/>
                <a:cs typeface="Times New Roman" panose="02020603050405020304" pitchFamily="18" charset="0"/>
              </a:rPr>
              <a:t>thức</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ngữ</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nghĩa</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về</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lễ</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hội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tại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Việt</a:t>
            </a:r>
            <a:r>
              <a:rPr lang="en-US" sz="2500" dirty="0">
                <a:latin typeface="Times New Roman" panose="02020603050405020304" pitchFamily="18" charset="0"/>
                <a:cs typeface="Times New Roman" panose="02020603050405020304" pitchFamily="18" charset="0"/>
              </a:rPr>
              <a:t> Nam</a:t>
            </a:r>
            <a:r>
              <a:rPr lang="vi-VN" sz="2500" dirty="0">
                <a:latin typeface="Times New Roman" panose="02020603050405020304" pitchFamily="18" charset="0"/>
                <a:cs typeface="Times New Roman" panose="02020603050405020304" pitchFamily="18" charset="0"/>
              </a:rPr>
              <a:t>.</a:t>
            </a:r>
            <a:endParaRPr lang="en-US" sz="25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ü"/>
            </a:pPr>
            <a:r>
              <a:rPr lang="en-US" sz="2500" dirty="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X</a:t>
            </a:r>
            <a:r>
              <a:rPr lang="en-US" sz="2500" dirty="0" err="1">
                <a:latin typeface="Times New Roman" panose="02020603050405020304" pitchFamily="18" charset="0"/>
                <a:cs typeface="Times New Roman" panose="02020603050405020304" pitchFamily="18" charset="0"/>
              </a:rPr>
              <a:t>ây</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dựng</a:t>
            </a:r>
            <a:r>
              <a:rPr lang="en-US" sz="2500" dirty="0">
                <a:latin typeface="Times New Roman" panose="02020603050405020304" pitchFamily="18" charset="0"/>
                <a:cs typeface="Times New Roman" panose="02020603050405020304" pitchFamily="18" charset="0"/>
              </a:rPr>
              <a:t> Chatbot </a:t>
            </a:r>
            <a:r>
              <a:rPr lang="en-US" sz="2500" dirty="0" err="1">
                <a:latin typeface="Times New Roman" panose="02020603050405020304" pitchFamily="18" charset="0"/>
                <a:cs typeface="Times New Roman" panose="02020603050405020304" pitchFamily="18" charset="0"/>
              </a:rPr>
              <a:t>hỗ</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trợ</a:t>
            </a:r>
            <a:r>
              <a:rPr lang="en-US" sz="2500" dirty="0">
                <a:latin typeface="Times New Roman" panose="02020603050405020304" pitchFamily="18" charset="0"/>
                <a:cs typeface="Times New Roman" panose="02020603050405020304" pitchFamily="18" charset="0"/>
              </a:rPr>
              <a:t> du </a:t>
            </a:r>
            <a:r>
              <a:rPr lang="en-US" sz="2500" dirty="0" err="1">
                <a:latin typeface="Times New Roman" panose="02020603050405020304" pitchFamily="18" charset="0"/>
                <a:cs typeface="Times New Roman" panose="02020603050405020304" pitchFamily="18" charset="0"/>
              </a:rPr>
              <a:t>lịch</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lễ</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hội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sử</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dụng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kho</a:t>
            </a:r>
            <a:r>
              <a:rPr lang="en-US" sz="2500" dirty="0">
                <a:latin typeface="Times New Roman" panose="02020603050405020304" pitchFamily="18" charset="0"/>
                <a:cs typeface="Times New Roman" panose="02020603050405020304" pitchFamily="18" charset="0"/>
              </a:rPr>
              <a:t> tri </a:t>
            </a:r>
            <a:r>
              <a:rPr lang="en-US" sz="2500" dirty="0" err="1">
                <a:latin typeface="Times New Roman" panose="02020603050405020304" pitchFamily="18" charset="0"/>
                <a:cs typeface="Times New Roman" panose="02020603050405020304" pitchFamily="18" charset="0"/>
              </a:rPr>
              <a:t>thức</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ngữ</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nghĩa</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về</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lễ</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hội</a:t>
            </a:r>
            <a:r>
              <a:rPr lang="en-US" sz="2500" dirty="0">
                <a:latin typeface="Times New Roman" panose="02020603050405020304" pitchFamily="18"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E1511627-1040-48A2-8CE1-F7A7524626FE}"/>
              </a:ext>
            </a:extLst>
          </p:cNvPr>
          <p:cNvSpPr>
            <a:spLocks noGrp="1"/>
          </p:cNvSpPr>
          <p:nvPr>
            <p:ph type="sldNum" sz="quarter" idx="12"/>
          </p:nvPr>
        </p:nvSpPr>
        <p:spPr/>
        <p:txBody>
          <a:bodyPr/>
          <a:lstStyle/>
          <a:p>
            <a:fld id="{A02EBBDA-6239-48A4-BF42-145536EAE284}" type="slidenum">
              <a:rPr lang="en-US" smtClean="0"/>
              <a:t>4</a:t>
            </a:fld>
            <a:endParaRPr lang="en-US"/>
          </a:p>
        </p:txBody>
      </p:sp>
    </p:spTree>
    <p:extLst>
      <p:ext uri="{BB962C8B-B14F-4D97-AF65-F5344CB8AC3E}">
        <p14:creationId xmlns:p14="http://schemas.microsoft.com/office/powerpoint/2010/main" val="825949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43861"/>
            <a:ext cx="7886700" cy="1325563"/>
          </a:xfrm>
        </p:spPr>
        <p:txBody>
          <a:bodyPr/>
          <a:lstStyle/>
          <a:p>
            <a:r>
              <a:rPr lang="vi-VN" b="1" dirty="0">
                <a:latin typeface="Times New Roman" panose="02020603050405020304" pitchFamily="18" charset="0"/>
                <a:cs typeface="Times New Roman" panose="02020603050405020304" pitchFamily="18" charset="0"/>
              </a:rPr>
              <a:t>Thực hiện xây dựng cơ sở tri thức</a:t>
            </a:r>
            <a:endParaRPr lang="en-US" b="1" dirty="0">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C4916A93-DCD9-4C6B-BEA4-E66EF64E023E}"/>
              </a:ext>
            </a:extLst>
          </p:cNvPr>
          <p:cNvSpPr>
            <a:spLocks noGrp="1"/>
          </p:cNvSpPr>
          <p:nvPr>
            <p:ph idx="1"/>
          </p:nvPr>
        </p:nvSpPr>
        <p:spPr>
          <a:xfrm>
            <a:off x="628650" y="1581901"/>
            <a:ext cx="7886700" cy="4351338"/>
          </a:xfrm>
        </p:spPr>
        <p:txBody>
          <a:bodyPr>
            <a:normAutofit/>
          </a:bodyPr>
          <a:lstStyle/>
          <a:p>
            <a:pPr indent="0" fontAlgn="base">
              <a:lnSpc>
                <a:spcPct val="115000"/>
              </a:lnSpc>
              <a:spcBef>
                <a:spcPts val="600"/>
              </a:spcBef>
              <a:buNone/>
            </a:pPr>
            <a:r>
              <a:rPr lang="vi-VN" sz="2500" b="1" kern="0" dirty="0">
                <a:effectLst>
                  <a:glow>
                    <a:srgbClr val="000000"/>
                  </a:glow>
                  <a:outerShdw sx="0" sy="0">
                    <a:srgbClr val="000000"/>
                  </a:outerShdw>
                  <a:reflection stA="0" endPos="0" fadeDir="0" sx="0" sy="0"/>
                </a:effectLst>
                <a:latin typeface="Times New Roman" panose="02020603050405020304" pitchFamily="18" charset="0"/>
                <a:ea typeface="MS Gothic" panose="020B0609070205080204" pitchFamily="49" charset="-128"/>
              </a:rPr>
              <a:t>Các thành phần xây dựng nên cơ sở tri thức</a:t>
            </a:r>
            <a:endParaRPr lang="en-US" sz="2500" b="1" kern="0" dirty="0">
              <a:effectLst>
                <a:glow>
                  <a:srgbClr val="000000"/>
                </a:glow>
                <a:outerShdw sx="0" sy="0">
                  <a:srgbClr val="000000"/>
                </a:outerShdw>
                <a:reflection stA="0" endPos="0" fadeDir="0" sx="0" sy="0"/>
              </a:effectLst>
              <a:latin typeface="Times New Roman" panose="02020603050405020304" pitchFamily="18" charset="0"/>
              <a:ea typeface="MS Gothic" panose="020B0609070205080204" pitchFamily="49" charset="-128"/>
            </a:endParaRPr>
          </a:p>
          <a:p>
            <a:pPr marL="0" indent="0">
              <a:lnSpc>
                <a:spcPct val="150000"/>
              </a:lnSpc>
              <a:buNone/>
            </a:pPr>
            <a:endParaRPr lang="en-US" dirty="0"/>
          </a:p>
        </p:txBody>
      </p:sp>
      <p:pic>
        <p:nvPicPr>
          <p:cNvPr id="9" name="Picture 8">
            <a:extLst>
              <a:ext uri="{FF2B5EF4-FFF2-40B4-BE49-F238E27FC236}">
                <a16:creationId xmlns:a16="http://schemas.microsoft.com/office/drawing/2014/main" id="{5E00BAAD-0954-4D62-92F7-7EF1ACEA2DE9}"/>
              </a:ext>
            </a:extLst>
          </p:cNvPr>
          <p:cNvPicPr>
            <a:picLocks noChangeAspect="1"/>
          </p:cNvPicPr>
          <p:nvPr/>
        </p:nvPicPr>
        <p:blipFill>
          <a:blip r:embed="rId2"/>
          <a:stretch>
            <a:fillRect/>
          </a:stretch>
        </p:blipFill>
        <p:spPr>
          <a:xfrm>
            <a:off x="628650" y="2799365"/>
            <a:ext cx="8145790" cy="2025198"/>
          </a:xfrm>
          <a:prstGeom prst="rect">
            <a:avLst/>
          </a:prstGeom>
        </p:spPr>
      </p:pic>
      <p:sp>
        <p:nvSpPr>
          <p:cNvPr id="3" name="Slide Number Placeholder 2">
            <a:extLst>
              <a:ext uri="{FF2B5EF4-FFF2-40B4-BE49-F238E27FC236}">
                <a16:creationId xmlns:a16="http://schemas.microsoft.com/office/drawing/2014/main" id="{7F6E9E4B-4F09-4426-9510-8D73E45E54C7}"/>
              </a:ext>
            </a:extLst>
          </p:cNvPr>
          <p:cNvSpPr>
            <a:spLocks noGrp="1"/>
          </p:cNvSpPr>
          <p:nvPr>
            <p:ph type="sldNum" sz="quarter" idx="12"/>
          </p:nvPr>
        </p:nvSpPr>
        <p:spPr/>
        <p:txBody>
          <a:bodyPr/>
          <a:lstStyle/>
          <a:p>
            <a:fld id="{A02EBBDA-6239-48A4-BF42-145536EAE284}" type="slidenum">
              <a:rPr lang="en-US" smtClean="0"/>
              <a:t>5</a:t>
            </a:fld>
            <a:endParaRPr lang="en-US"/>
          </a:p>
        </p:txBody>
      </p:sp>
    </p:spTree>
    <p:extLst>
      <p:ext uri="{BB962C8B-B14F-4D97-AF65-F5344CB8AC3E}">
        <p14:creationId xmlns:p14="http://schemas.microsoft.com/office/powerpoint/2010/main" val="930709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latin typeface="Times New Roman" panose="02020603050405020304" pitchFamily="18" charset="0"/>
                <a:cs typeface="Times New Roman" panose="02020603050405020304" pitchFamily="18" charset="0"/>
              </a:rPr>
              <a:t>Thực hiện xây dựng cơ sở tri thức</a:t>
            </a:r>
            <a:endParaRPr lang="en-US"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6B6F044-5A3E-4529-874E-52A212B9B5BD}"/>
              </a:ext>
            </a:extLst>
          </p:cNvPr>
          <p:cNvSpPr txBox="1"/>
          <p:nvPr/>
        </p:nvSpPr>
        <p:spPr>
          <a:xfrm>
            <a:off x="985102" y="1559559"/>
            <a:ext cx="4572000" cy="477054"/>
          </a:xfrm>
          <a:prstGeom prst="rect">
            <a:avLst/>
          </a:prstGeom>
          <a:noFill/>
        </p:spPr>
        <p:txBody>
          <a:bodyPr wrap="square">
            <a:spAutoFit/>
          </a:bodyPr>
          <a:lstStyle/>
          <a:p>
            <a:r>
              <a:rPr lang="vi-VN" sz="2500" b="1" dirty="0">
                <a:latin typeface="Times New Roman" panose="02020603050405020304" pitchFamily="18" charset="0"/>
                <a:ea typeface="Calibri" panose="020F0502020204030204" pitchFamily="34" charset="0"/>
              </a:rPr>
              <a:t>Bước 1: Thu thập dữ liệu </a:t>
            </a:r>
            <a:endParaRPr lang="en-US" sz="2500" b="1" dirty="0"/>
          </a:p>
        </p:txBody>
      </p:sp>
      <p:pic>
        <p:nvPicPr>
          <p:cNvPr id="5" name="Picture 4">
            <a:extLst>
              <a:ext uri="{FF2B5EF4-FFF2-40B4-BE49-F238E27FC236}">
                <a16:creationId xmlns:a16="http://schemas.microsoft.com/office/drawing/2014/main" id="{7335A71D-5B77-4D1B-ACD4-AFA7DC398BB1}"/>
              </a:ext>
            </a:extLst>
          </p:cNvPr>
          <p:cNvPicPr>
            <a:picLocks noChangeAspect="1"/>
          </p:cNvPicPr>
          <p:nvPr/>
        </p:nvPicPr>
        <p:blipFill>
          <a:blip r:embed="rId2"/>
          <a:stretch>
            <a:fillRect/>
          </a:stretch>
        </p:blipFill>
        <p:spPr>
          <a:xfrm>
            <a:off x="628649" y="2759096"/>
            <a:ext cx="8149997" cy="2025198"/>
          </a:xfrm>
          <a:prstGeom prst="rect">
            <a:avLst/>
          </a:prstGeom>
        </p:spPr>
      </p:pic>
      <p:sp>
        <p:nvSpPr>
          <p:cNvPr id="3" name="Slide Number Placeholder 2">
            <a:extLst>
              <a:ext uri="{FF2B5EF4-FFF2-40B4-BE49-F238E27FC236}">
                <a16:creationId xmlns:a16="http://schemas.microsoft.com/office/drawing/2014/main" id="{41989A52-F552-4181-9F61-5FCAAA917BB8}"/>
              </a:ext>
            </a:extLst>
          </p:cNvPr>
          <p:cNvSpPr>
            <a:spLocks noGrp="1"/>
          </p:cNvSpPr>
          <p:nvPr>
            <p:ph type="sldNum" sz="quarter" idx="12"/>
          </p:nvPr>
        </p:nvSpPr>
        <p:spPr/>
        <p:txBody>
          <a:bodyPr/>
          <a:lstStyle/>
          <a:p>
            <a:fld id="{A02EBBDA-6239-48A4-BF42-145536EAE284}" type="slidenum">
              <a:rPr lang="en-US" smtClean="0"/>
              <a:t>6</a:t>
            </a:fld>
            <a:endParaRPr lang="en-US"/>
          </a:p>
        </p:txBody>
      </p:sp>
    </p:spTree>
    <p:extLst>
      <p:ext uri="{BB962C8B-B14F-4D97-AF65-F5344CB8AC3E}">
        <p14:creationId xmlns:p14="http://schemas.microsoft.com/office/powerpoint/2010/main" val="3823029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t>Thực hiện xây dựng cơ sở tri thức</a:t>
            </a:r>
            <a:endParaRPr lang="en-US" b="1" dirty="0"/>
          </a:p>
        </p:txBody>
      </p:sp>
      <p:sp>
        <p:nvSpPr>
          <p:cNvPr id="7" name="TextBox 6">
            <a:extLst>
              <a:ext uri="{FF2B5EF4-FFF2-40B4-BE49-F238E27FC236}">
                <a16:creationId xmlns:a16="http://schemas.microsoft.com/office/drawing/2014/main" id="{F4B4347B-8E16-44A7-BA51-94FA3828B430}"/>
              </a:ext>
            </a:extLst>
          </p:cNvPr>
          <p:cNvSpPr txBox="1"/>
          <p:nvPr/>
        </p:nvSpPr>
        <p:spPr>
          <a:xfrm>
            <a:off x="985102" y="1559559"/>
            <a:ext cx="4572000" cy="446276"/>
          </a:xfrm>
          <a:prstGeom prst="rect">
            <a:avLst/>
          </a:prstGeom>
          <a:noFill/>
        </p:spPr>
        <p:txBody>
          <a:bodyPr wrap="square">
            <a:spAutoFit/>
          </a:bodyPr>
          <a:lstStyle/>
          <a:p>
            <a:pPr marL="342900" indent="-342900">
              <a:buFont typeface="Wingdings" panose="05000000000000000000" pitchFamily="2" charset="2"/>
              <a:buChar char="ü"/>
            </a:pPr>
            <a:r>
              <a:rPr lang="en-US" sz="2300" dirty="0" err="1">
                <a:latin typeface="Times New Roman" panose="02020603050405020304" pitchFamily="18" charset="0"/>
                <a:ea typeface="Calibri" panose="020F0502020204030204" pitchFamily="34" charset="0"/>
              </a:rPr>
              <a:t>Xác</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định</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nguồn</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dữ</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liệu</a:t>
            </a:r>
            <a:r>
              <a:rPr lang="vi-VN" sz="2300" b="1" dirty="0">
                <a:latin typeface="Times New Roman" panose="02020603050405020304" pitchFamily="18" charset="0"/>
                <a:ea typeface="Calibri" panose="020F0502020204030204" pitchFamily="34" charset="0"/>
              </a:rPr>
              <a:t> </a:t>
            </a:r>
            <a:endParaRPr lang="en-US" sz="2300" b="1" dirty="0"/>
          </a:p>
        </p:txBody>
      </p:sp>
      <p:pic>
        <p:nvPicPr>
          <p:cNvPr id="3" name="Picture 2">
            <a:extLst>
              <a:ext uri="{FF2B5EF4-FFF2-40B4-BE49-F238E27FC236}">
                <a16:creationId xmlns:a16="http://schemas.microsoft.com/office/drawing/2014/main" id="{483933C5-7957-4D08-995A-2ECDABED9207}"/>
              </a:ext>
            </a:extLst>
          </p:cNvPr>
          <p:cNvPicPr>
            <a:picLocks noChangeAspect="1"/>
          </p:cNvPicPr>
          <p:nvPr/>
        </p:nvPicPr>
        <p:blipFill>
          <a:blip r:embed="rId3"/>
          <a:stretch>
            <a:fillRect/>
          </a:stretch>
        </p:blipFill>
        <p:spPr>
          <a:xfrm>
            <a:off x="1342697" y="2260444"/>
            <a:ext cx="6992718" cy="3853006"/>
          </a:xfrm>
          <a:prstGeom prst="rect">
            <a:avLst/>
          </a:prstGeom>
        </p:spPr>
      </p:pic>
      <p:sp>
        <p:nvSpPr>
          <p:cNvPr id="4" name="Slide Number Placeholder 3">
            <a:extLst>
              <a:ext uri="{FF2B5EF4-FFF2-40B4-BE49-F238E27FC236}">
                <a16:creationId xmlns:a16="http://schemas.microsoft.com/office/drawing/2014/main" id="{9C90030B-5D8D-48F1-8A39-590DE5248224}"/>
              </a:ext>
            </a:extLst>
          </p:cNvPr>
          <p:cNvSpPr>
            <a:spLocks noGrp="1"/>
          </p:cNvSpPr>
          <p:nvPr>
            <p:ph type="sldNum" sz="quarter" idx="12"/>
          </p:nvPr>
        </p:nvSpPr>
        <p:spPr/>
        <p:txBody>
          <a:bodyPr/>
          <a:lstStyle/>
          <a:p>
            <a:fld id="{A02EBBDA-6239-48A4-BF42-145536EAE284}" type="slidenum">
              <a:rPr lang="en-US" smtClean="0"/>
              <a:t>7</a:t>
            </a:fld>
            <a:endParaRPr lang="en-US"/>
          </a:p>
        </p:txBody>
      </p:sp>
    </p:spTree>
    <p:extLst>
      <p:ext uri="{BB962C8B-B14F-4D97-AF65-F5344CB8AC3E}">
        <p14:creationId xmlns:p14="http://schemas.microsoft.com/office/powerpoint/2010/main" val="2896308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t>Thực hiện xây dựng cơ sở tri thức</a:t>
            </a:r>
            <a:endParaRPr lang="en-US" b="1" dirty="0"/>
          </a:p>
        </p:txBody>
      </p:sp>
      <p:pic>
        <p:nvPicPr>
          <p:cNvPr id="7" name="Picture 6" descr="A screenshot of a social media post&#10;&#10;Description automatically generated">
            <a:extLst>
              <a:ext uri="{FF2B5EF4-FFF2-40B4-BE49-F238E27FC236}">
                <a16:creationId xmlns:a16="http://schemas.microsoft.com/office/drawing/2014/main" id="{1F21A6B0-7394-4BA2-A53E-547DF9EA417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71216" y="2224947"/>
            <a:ext cx="4498657" cy="26330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B814FD60-47DB-4F0D-97AC-CC8C75BFB4D1}"/>
              </a:ext>
            </a:extLst>
          </p:cNvPr>
          <p:cNvSpPr txBox="1"/>
          <p:nvPr/>
        </p:nvSpPr>
        <p:spPr>
          <a:xfrm>
            <a:off x="985102" y="1559559"/>
            <a:ext cx="4572000" cy="446276"/>
          </a:xfrm>
          <a:prstGeom prst="rect">
            <a:avLst/>
          </a:prstGeom>
          <a:noFill/>
        </p:spPr>
        <p:txBody>
          <a:bodyPr wrap="square">
            <a:spAutoFit/>
          </a:bodyPr>
          <a:lstStyle/>
          <a:p>
            <a:pPr marL="342900" indent="-342900">
              <a:buFont typeface="Wingdings" panose="05000000000000000000" pitchFamily="2" charset="2"/>
              <a:buChar char="ü"/>
            </a:pPr>
            <a:r>
              <a:rPr lang="en-US" sz="2300" dirty="0">
                <a:latin typeface="Times New Roman" panose="02020603050405020304" pitchFamily="18" charset="0"/>
                <a:ea typeface="Calibri" panose="020F0502020204030204" pitchFamily="34" charset="0"/>
              </a:rPr>
              <a:t>Thu </a:t>
            </a:r>
            <a:r>
              <a:rPr lang="en-US" sz="2300" dirty="0" err="1">
                <a:latin typeface="Times New Roman" panose="02020603050405020304" pitchFamily="18" charset="0"/>
                <a:ea typeface="Calibri" panose="020F0502020204030204" pitchFamily="34" charset="0"/>
              </a:rPr>
              <a:t>thập</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và</a:t>
            </a:r>
            <a:r>
              <a:rPr lang="en-US" sz="2300" dirty="0">
                <a:latin typeface="Times New Roman" panose="02020603050405020304" pitchFamily="18" charset="0"/>
                <a:ea typeface="Calibri" panose="020F0502020204030204" pitchFamily="34" charset="0"/>
              </a:rPr>
              <a:t> l</a:t>
            </a:r>
            <a:r>
              <a:rPr lang="vi-VN" sz="2300" dirty="0">
                <a:latin typeface="Times New Roman" panose="02020603050405020304" pitchFamily="18" charset="0"/>
                <a:ea typeface="Calibri" panose="020F0502020204030204" pitchFamily="34" charset="0"/>
              </a:rPr>
              <a:t>ư</a:t>
            </a:r>
            <a:r>
              <a:rPr lang="en-US" sz="2300" dirty="0">
                <a:latin typeface="Times New Roman" panose="02020603050405020304" pitchFamily="18" charset="0"/>
                <a:ea typeface="Calibri" panose="020F0502020204030204" pitchFamily="34" charset="0"/>
              </a:rPr>
              <a:t>u </a:t>
            </a:r>
            <a:r>
              <a:rPr lang="en-US" sz="2300" dirty="0" err="1">
                <a:latin typeface="Times New Roman" panose="02020603050405020304" pitchFamily="18" charset="0"/>
                <a:ea typeface="Calibri" panose="020F0502020204030204" pitchFamily="34" charset="0"/>
              </a:rPr>
              <a:t>trữ</a:t>
            </a:r>
            <a:r>
              <a:rPr lang="vi-VN" sz="2300" b="1" dirty="0">
                <a:latin typeface="Times New Roman" panose="02020603050405020304" pitchFamily="18" charset="0"/>
                <a:ea typeface="Calibri" panose="020F0502020204030204" pitchFamily="34" charset="0"/>
              </a:rPr>
              <a:t> </a:t>
            </a:r>
            <a:endParaRPr lang="en-US" sz="2300" b="1" dirty="0"/>
          </a:p>
        </p:txBody>
      </p:sp>
      <p:pic>
        <p:nvPicPr>
          <p:cNvPr id="3" name="Picture 2">
            <a:extLst>
              <a:ext uri="{FF2B5EF4-FFF2-40B4-BE49-F238E27FC236}">
                <a16:creationId xmlns:a16="http://schemas.microsoft.com/office/drawing/2014/main" id="{611955E7-E526-47E7-9E57-4AC1AD60172C}"/>
              </a:ext>
            </a:extLst>
          </p:cNvPr>
          <p:cNvPicPr>
            <a:picLocks noChangeAspect="1"/>
          </p:cNvPicPr>
          <p:nvPr/>
        </p:nvPicPr>
        <p:blipFill>
          <a:blip r:embed="rId4"/>
          <a:stretch>
            <a:fillRect/>
          </a:stretch>
        </p:blipFill>
        <p:spPr>
          <a:xfrm>
            <a:off x="3127341" y="3200268"/>
            <a:ext cx="5214019" cy="28042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CE1E4AF4-8766-4E4B-9CC1-CAC9D87CC886}"/>
              </a:ext>
            </a:extLst>
          </p:cNvPr>
          <p:cNvSpPr>
            <a:spLocks noGrp="1"/>
          </p:cNvSpPr>
          <p:nvPr>
            <p:ph type="sldNum" sz="quarter" idx="12"/>
          </p:nvPr>
        </p:nvSpPr>
        <p:spPr/>
        <p:txBody>
          <a:bodyPr/>
          <a:lstStyle/>
          <a:p>
            <a:fld id="{A02EBBDA-6239-48A4-BF42-145536EAE284}" type="slidenum">
              <a:rPr lang="en-US" smtClean="0"/>
              <a:t>8</a:t>
            </a:fld>
            <a:endParaRPr lang="en-US"/>
          </a:p>
        </p:txBody>
      </p:sp>
    </p:spTree>
    <p:extLst>
      <p:ext uri="{BB962C8B-B14F-4D97-AF65-F5344CB8AC3E}">
        <p14:creationId xmlns:p14="http://schemas.microsoft.com/office/powerpoint/2010/main" val="1647816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t>Thực hiện xây dựng cơ sở tri thức</a:t>
            </a:r>
            <a:endParaRPr lang="en-US" b="1" dirty="0"/>
          </a:p>
        </p:txBody>
      </p:sp>
      <p:pic>
        <p:nvPicPr>
          <p:cNvPr id="9" name="Picture 8">
            <a:extLst>
              <a:ext uri="{FF2B5EF4-FFF2-40B4-BE49-F238E27FC236}">
                <a16:creationId xmlns:a16="http://schemas.microsoft.com/office/drawing/2014/main" id="{DEA73952-B166-4F1E-A5B0-79377280F9D5}"/>
              </a:ext>
            </a:extLst>
          </p:cNvPr>
          <p:cNvPicPr/>
          <p:nvPr/>
        </p:nvPicPr>
        <p:blipFill>
          <a:blip r:embed="rId3"/>
          <a:stretch>
            <a:fillRect/>
          </a:stretch>
        </p:blipFill>
        <p:spPr>
          <a:xfrm>
            <a:off x="1376569" y="2313457"/>
            <a:ext cx="6390861" cy="35947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D885FA14-C1A6-442A-9CAE-CE8ACC58BBF9}"/>
              </a:ext>
            </a:extLst>
          </p:cNvPr>
          <p:cNvSpPr txBox="1"/>
          <p:nvPr/>
        </p:nvSpPr>
        <p:spPr>
          <a:xfrm>
            <a:off x="985102" y="1559559"/>
            <a:ext cx="4572000" cy="446276"/>
          </a:xfrm>
          <a:prstGeom prst="rect">
            <a:avLst/>
          </a:prstGeom>
          <a:noFill/>
        </p:spPr>
        <p:txBody>
          <a:bodyPr wrap="square">
            <a:spAutoFit/>
          </a:bodyPr>
          <a:lstStyle/>
          <a:p>
            <a:pPr marL="342900" indent="-342900">
              <a:buFont typeface="Wingdings" panose="05000000000000000000" pitchFamily="2" charset="2"/>
              <a:buChar char="ü"/>
            </a:pPr>
            <a:r>
              <a:rPr lang="en-US" sz="2300" dirty="0" err="1">
                <a:latin typeface="Times New Roman" panose="02020603050405020304" pitchFamily="18" charset="0"/>
                <a:ea typeface="Calibri" panose="020F0502020204030204" pitchFamily="34" charset="0"/>
              </a:rPr>
              <a:t>Kết</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quả</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sau</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khi</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thu</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thập</a:t>
            </a:r>
            <a:r>
              <a:rPr lang="vi-VN" sz="2300" b="1" dirty="0">
                <a:latin typeface="Times New Roman" panose="02020603050405020304" pitchFamily="18" charset="0"/>
                <a:ea typeface="Calibri" panose="020F0502020204030204" pitchFamily="34" charset="0"/>
              </a:rPr>
              <a:t> </a:t>
            </a:r>
            <a:endParaRPr lang="en-US" sz="2300" b="1" dirty="0"/>
          </a:p>
        </p:txBody>
      </p:sp>
      <p:sp>
        <p:nvSpPr>
          <p:cNvPr id="3" name="Slide Number Placeholder 2">
            <a:extLst>
              <a:ext uri="{FF2B5EF4-FFF2-40B4-BE49-F238E27FC236}">
                <a16:creationId xmlns:a16="http://schemas.microsoft.com/office/drawing/2014/main" id="{82B18EA2-1FC4-4DCC-ADBD-6EFE652C70AF}"/>
              </a:ext>
            </a:extLst>
          </p:cNvPr>
          <p:cNvSpPr>
            <a:spLocks noGrp="1"/>
          </p:cNvSpPr>
          <p:nvPr>
            <p:ph type="sldNum" sz="quarter" idx="12"/>
          </p:nvPr>
        </p:nvSpPr>
        <p:spPr/>
        <p:txBody>
          <a:bodyPr/>
          <a:lstStyle/>
          <a:p>
            <a:fld id="{A02EBBDA-6239-48A4-BF42-145536EAE284}" type="slidenum">
              <a:rPr lang="en-US" smtClean="0"/>
              <a:t>9</a:t>
            </a:fld>
            <a:endParaRPr lang="en-US"/>
          </a:p>
        </p:txBody>
      </p:sp>
    </p:spTree>
    <p:extLst>
      <p:ext uri="{BB962C8B-B14F-4D97-AF65-F5344CB8AC3E}">
        <p14:creationId xmlns:p14="http://schemas.microsoft.com/office/powerpoint/2010/main" val="1865059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4D7F9D-CF2C-4E80-8360-F21AE36D35D4}" vid="{71563601-04E0-4A9A-AE8B-FC38A55497EE}"/>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2126</Words>
  <Application>Microsoft Office PowerPoint</Application>
  <PresentationFormat>On-screen Show (4:3)</PresentationFormat>
  <Paragraphs>361</Paragraphs>
  <Slides>37</Slides>
  <Notes>19</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37</vt:i4>
      </vt:variant>
    </vt:vector>
  </HeadingPairs>
  <TitlesOfParts>
    <vt:vector size="46" baseType="lpstr">
      <vt:lpstr>Arial</vt:lpstr>
      <vt:lpstr>Calibri</vt:lpstr>
      <vt:lpstr>Calibri Light</vt:lpstr>
      <vt:lpstr>Symbol</vt:lpstr>
      <vt:lpstr>Times New Roman</vt:lpstr>
      <vt:lpstr>Wingdings</vt:lpstr>
      <vt:lpstr>Office Theme</vt:lpstr>
      <vt:lpstr>1_Office Theme</vt:lpstr>
      <vt:lpstr>2_Office Theme</vt:lpstr>
      <vt:lpstr>  ĐỒ ÁN TỐT NGHIỆP   Xây dựng chatbot hỗ trợ du lịch lễ hội tại Việt Nam ứng dụng Web ngữ nghĩa  </vt:lpstr>
      <vt:lpstr>Đặt vấn đề</vt:lpstr>
      <vt:lpstr>Đặt vấn đề</vt:lpstr>
      <vt:lpstr>Mục tiêu đồ án</vt:lpstr>
      <vt:lpstr>Thực hiện xây dựng cơ sở tri thức</vt:lpstr>
      <vt:lpstr>Thực hiện xây dựng cơ sở tri thức</vt:lpstr>
      <vt:lpstr>Thực hiện xây dựng cơ sở tri thức</vt:lpstr>
      <vt:lpstr>Thực hiện xây dựng cơ sở tri thức</vt:lpstr>
      <vt:lpstr>Thực hiện xây dựng cơ sở tri thức</vt:lpstr>
      <vt:lpstr>Thực hiện xây dựng cơ sở tri thức</vt:lpstr>
      <vt:lpstr>Thực hiện xây dựng cơ sở tri thức</vt:lpstr>
      <vt:lpstr>Thực hiện xây dựng cơ sở tri thức</vt:lpstr>
      <vt:lpstr>Thực hiện xây dựng cơ sở tri thức</vt:lpstr>
      <vt:lpstr>Thực hiện xây dựng cơ sở tri thức</vt:lpstr>
      <vt:lpstr>Thực hiện xây dựng cơ sở tri thức</vt:lpstr>
      <vt:lpstr>Thực hiện xây dựng cơ sở tri thức</vt:lpstr>
      <vt:lpstr>Thực hiện xây dựng cơ sở tri thức</vt:lpstr>
      <vt:lpstr>Thực hiện xây dựng cơ sở tri thức</vt:lpstr>
      <vt:lpstr>Thực hiện xây dựng cơ sở tri thức</vt:lpstr>
      <vt:lpstr>PowerPoint Presentation</vt:lpstr>
      <vt:lpstr>Thực hiện xây dựng cơ sở tri thức</vt:lpstr>
      <vt:lpstr>Thực hiện xây dựng cơ sở tri thức</vt:lpstr>
      <vt:lpstr>Thực hiện xây dựng cơ sở tri thức</vt:lpstr>
      <vt:lpstr>Thực hiện xây dựng cơ sở tri thức</vt:lpstr>
      <vt:lpstr>Thực hiện xây dựng Chatbot</vt:lpstr>
      <vt:lpstr>Thực hiện xây dựng Chatbot</vt:lpstr>
      <vt:lpstr>Thực hiện xây dựng Chatbot</vt:lpstr>
      <vt:lpstr>Thực hiện xây dựng Chatbot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ĐỒ ÁN TỐT NGHIỆP   Xây dựng chatbot hỗ trợ du lịch lễ hội tại Việt Nam ứng dụng Web ngữ nghĩa  </dc:title>
  <dc:creator>Nguyen Thi Kieu Thuong 20153728</dc:creator>
  <cp:lastModifiedBy>Nguyen Thi Kieu Thuong 20153728</cp:lastModifiedBy>
  <cp:revision>1</cp:revision>
  <dcterms:created xsi:type="dcterms:W3CDTF">2020-07-13T11:06:52Z</dcterms:created>
  <dcterms:modified xsi:type="dcterms:W3CDTF">2020-07-13T11:14:10Z</dcterms:modified>
</cp:coreProperties>
</file>